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webextensions/webextension1.xml" ContentType="application/vnd.ms-office.webextens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3" r:id="rId15"/>
    <p:sldId id="271" r:id="rId16"/>
    <p:sldId id="272" r:id="rId17"/>
    <p:sldId id="269" r:id="rId18"/>
    <p:sldId id="277" r:id="rId19"/>
    <p:sldId id="270" r:id="rId20"/>
    <p:sldId id="274" r:id="rId21"/>
    <p:sldId id="275" r:id="rId22"/>
    <p:sldId id="276"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01DBD-A647-5E64-C67A-C1EC5E67D72B}" v="983" dt="2022-01-22T04:44:59.999"/>
    <p1510:client id="{AD345FDD-E45C-4910-96A4-FEB80852214C}" v="256" dt="2022-01-21T16:12:00.609"/>
    <p1510:client id="{BA24242A-17DC-6CB7-0C2B-97205DD24541}" v="1958" dt="2022-03-27T17:11:35.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EACBE8-D151-49A3-A8E9-150ED4C66528}" type="doc">
      <dgm:prSet loTypeId="urn:microsoft.com/office/officeart/2005/8/layout/vProcess5" loCatId="process" qsTypeId="urn:microsoft.com/office/officeart/2005/8/quickstyle/simple4" qsCatId="simple" csTypeId="urn:microsoft.com/office/officeart/2005/8/colors/accent2_2" csCatId="accent2"/>
      <dgm:spPr/>
      <dgm:t>
        <a:bodyPr/>
        <a:lstStyle/>
        <a:p>
          <a:endParaRPr lang="en-US"/>
        </a:p>
      </dgm:t>
    </dgm:pt>
    <dgm:pt modelId="{371C7D40-F3C6-4597-BCC0-463A3631453B}">
      <dgm:prSet/>
      <dgm:spPr/>
      <dgm:t>
        <a:bodyPr/>
        <a:lstStyle/>
        <a:p>
          <a:pPr rtl="0"/>
          <a:r>
            <a:rPr lang="en-US" dirty="0">
              <a:latin typeface="Neue Haas Grotesk Text Pro"/>
            </a:rPr>
            <a:t>People</a:t>
          </a:r>
          <a:r>
            <a:rPr lang="en-US" dirty="0"/>
            <a:t> who are receiving services have a right to privacy. The need for privacy is a cultural and an individual matter.</a:t>
          </a:r>
        </a:p>
      </dgm:t>
    </dgm:pt>
    <dgm:pt modelId="{ECE1024F-6F1E-4A45-AF94-339F62A5C63E}" type="parTrans" cxnId="{2D42414F-275D-4B33-A9B0-A0CCAAD2FD69}">
      <dgm:prSet/>
      <dgm:spPr/>
      <dgm:t>
        <a:bodyPr/>
        <a:lstStyle/>
        <a:p>
          <a:endParaRPr lang="en-US"/>
        </a:p>
      </dgm:t>
    </dgm:pt>
    <dgm:pt modelId="{27604A1B-AE3D-40AD-8966-C02B88E6EC88}" type="sibTrans" cxnId="{2D42414F-275D-4B33-A9B0-A0CCAAD2FD69}">
      <dgm:prSet/>
      <dgm:spPr/>
      <dgm:t>
        <a:bodyPr/>
        <a:lstStyle/>
        <a:p>
          <a:endParaRPr lang="en-US"/>
        </a:p>
      </dgm:t>
    </dgm:pt>
    <dgm:pt modelId="{92653688-0164-4876-A5AA-236855E859FD}">
      <dgm:prSet/>
      <dgm:spPr/>
      <dgm:t>
        <a:bodyPr/>
        <a:lstStyle/>
        <a:p>
          <a:r>
            <a:rPr lang="en-US" dirty="0"/>
            <a:t>Some people need privacy when they are upset or when they are tired. Some have a high need for privacy while others require less time alone.</a:t>
          </a:r>
        </a:p>
      </dgm:t>
    </dgm:pt>
    <dgm:pt modelId="{FEE6805B-005D-4307-AEAA-EBADB89D1A44}" type="parTrans" cxnId="{7871E791-92A2-41FF-A198-D67807B6A9F1}">
      <dgm:prSet/>
      <dgm:spPr/>
      <dgm:t>
        <a:bodyPr/>
        <a:lstStyle/>
        <a:p>
          <a:endParaRPr lang="en-US"/>
        </a:p>
      </dgm:t>
    </dgm:pt>
    <dgm:pt modelId="{1A94B891-9471-4CCB-98B1-D8BC8CA3BE1C}" type="sibTrans" cxnId="{7871E791-92A2-41FF-A198-D67807B6A9F1}">
      <dgm:prSet/>
      <dgm:spPr/>
      <dgm:t>
        <a:bodyPr/>
        <a:lstStyle/>
        <a:p>
          <a:endParaRPr lang="en-US"/>
        </a:p>
      </dgm:t>
    </dgm:pt>
    <dgm:pt modelId="{F5BC0735-C6F8-455A-9F59-C1EEE5400EA7}">
      <dgm:prSet/>
      <dgm:spPr/>
      <dgm:t>
        <a:bodyPr/>
        <a:lstStyle/>
        <a:p>
          <a:pPr rtl="0"/>
          <a:r>
            <a:rPr lang="en-US" dirty="0"/>
            <a:t>It is important to provide space </a:t>
          </a:r>
          <a:r>
            <a:rPr lang="en-US" dirty="0">
              <a:latin typeface="Neue Haas Grotesk Text Pro"/>
            </a:rPr>
            <a:t>and time</a:t>
          </a:r>
          <a:r>
            <a:rPr lang="en-US" dirty="0"/>
            <a:t> for all people to have privacy</a:t>
          </a:r>
          <a:r>
            <a:rPr lang="en-US" dirty="0">
              <a:latin typeface="Neue Haas Grotesk Text Pro"/>
            </a:rPr>
            <a:t> to the level of his or her treatment</a:t>
          </a:r>
          <a:r>
            <a:rPr lang="en-US" dirty="0"/>
            <a:t>.</a:t>
          </a:r>
        </a:p>
      </dgm:t>
    </dgm:pt>
    <dgm:pt modelId="{C169C3FC-8604-44F0-861D-EF495C0C21BB}" type="parTrans" cxnId="{61D13602-7F12-41EE-BC07-074C35EAAD2D}">
      <dgm:prSet/>
      <dgm:spPr/>
      <dgm:t>
        <a:bodyPr/>
        <a:lstStyle/>
        <a:p>
          <a:endParaRPr lang="en-US"/>
        </a:p>
      </dgm:t>
    </dgm:pt>
    <dgm:pt modelId="{C2E2F4CB-DADB-492E-AA2F-2987439AA2EC}" type="sibTrans" cxnId="{61D13602-7F12-41EE-BC07-074C35EAAD2D}">
      <dgm:prSet/>
      <dgm:spPr/>
      <dgm:t>
        <a:bodyPr/>
        <a:lstStyle/>
        <a:p>
          <a:endParaRPr lang="en-US"/>
        </a:p>
      </dgm:t>
    </dgm:pt>
    <dgm:pt modelId="{048B378C-8678-4243-95ED-928D9AC0E0D4}">
      <dgm:prSet/>
      <dgm:spPr/>
      <dgm:t>
        <a:bodyPr/>
        <a:lstStyle/>
        <a:p>
          <a:pPr rtl="0"/>
          <a:r>
            <a:rPr lang="en-US" dirty="0"/>
            <a:t>If </a:t>
          </a:r>
          <a:r>
            <a:rPr lang="en-US" dirty="0">
              <a:latin typeface="Neue Haas Grotesk Text Pro"/>
            </a:rPr>
            <a:t>they live</a:t>
          </a:r>
          <a:r>
            <a:rPr lang="en-US" dirty="0"/>
            <a:t> in </a:t>
          </a:r>
          <a:r>
            <a:rPr lang="en-US" dirty="0">
              <a:latin typeface="Neue Haas Grotesk Text Pro"/>
            </a:rPr>
            <a:t>an AFL home where</a:t>
          </a:r>
          <a:r>
            <a:rPr lang="en-US" dirty="0"/>
            <a:t> they must share </a:t>
          </a:r>
          <a:r>
            <a:rPr lang="en-US" dirty="0">
              <a:latin typeface="Neue Haas Grotesk Text Pro"/>
            </a:rPr>
            <a:t>consumers must have </a:t>
          </a:r>
          <a:r>
            <a:rPr lang="en-US" dirty="0"/>
            <a:t>opportunities for time alone</a:t>
          </a:r>
          <a:r>
            <a:rPr lang="en-US" dirty="0">
              <a:latin typeface="Neue Haas Grotesk Text Pro"/>
            </a:rPr>
            <a:t> according to his or her treatment plan</a:t>
          </a:r>
          <a:r>
            <a:rPr lang="en-US" dirty="0"/>
            <a:t>.</a:t>
          </a:r>
        </a:p>
      </dgm:t>
    </dgm:pt>
    <dgm:pt modelId="{1362D6DB-0F04-4AC9-991D-D13A8BBF6BC9}" type="parTrans" cxnId="{CCA8BDB3-6183-4D30-9632-440C6037E955}">
      <dgm:prSet/>
      <dgm:spPr/>
      <dgm:t>
        <a:bodyPr/>
        <a:lstStyle/>
        <a:p>
          <a:endParaRPr lang="en-US"/>
        </a:p>
      </dgm:t>
    </dgm:pt>
    <dgm:pt modelId="{2D743137-340F-4762-91E5-9685293EF459}" type="sibTrans" cxnId="{CCA8BDB3-6183-4D30-9632-440C6037E955}">
      <dgm:prSet/>
      <dgm:spPr/>
      <dgm:t>
        <a:bodyPr/>
        <a:lstStyle/>
        <a:p>
          <a:endParaRPr lang="en-US"/>
        </a:p>
      </dgm:t>
    </dgm:pt>
    <dgm:pt modelId="{F23180F6-4543-4CF1-9342-C9244678D89C}" type="pres">
      <dgm:prSet presAssocID="{77EACBE8-D151-49A3-A8E9-150ED4C66528}" presName="outerComposite" presStyleCnt="0">
        <dgm:presLayoutVars>
          <dgm:chMax val="5"/>
          <dgm:dir/>
          <dgm:resizeHandles val="exact"/>
        </dgm:presLayoutVars>
      </dgm:prSet>
      <dgm:spPr/>
    </dgm:pt>
    <dgm:pt modelId="{EFA8E6BA-02D6-4030-AF09-6258F5B876F7}" type="pres">
      <dgm:prSet presAssocID="{77EACBE8-D151-49A3-A8E9-150ED4C66528}" presName="dummyMaxCanvas" presStyleCnt="0">
        <dgm:presLayoutVars/>
      </dgm:prSet>
      <dgm:spPr/>
    </dgm:pt>
    <dgm:pt modelId="{68BB2BC8-E52B-4118-BC7B-EA2980EEBA27}" type="pres">
      <dgm:prSet presAssocID="{77EACBE8-D151-49A3-A8E9-150ED4C66528}" presName="FourNodes_1" presStyleLbl="node1" presStyleIdx="0" presStyleCnt="4">
        <dgm:presLayoutVars>
          <dgm:bulletEnabled val="1"/>
        </dgm:presLayoutVars>
      </dgm:prSet>
      <dgm:spPr/>
    </dgm:pt>
    <dgm:pt modelId="{A7E298B6-FBE1-4DEF-ABB4-C54DEAED86F4}" type="pres">
      <dgm:prSet presAssocID="{77EACBE8-D151-49A3-A8E9-150ED4C66528}" presName="FourNodes_2" presStyleLbl="node1" presStyleIdx="1" presStyleCnt="4">
        <dgm:presLayoutVars>
          <dgm:bulletEnabled val="1"/>
        </dgm:presLayoutVars>
      </dgm:prSet>
      <dgm:spPr/>
    </dgm:pt>
    <dgm:pt modelId="{C27588B3-BAA9-4D80-8DB9-836461F001B7}" type="pres">
      <dgm:prSet presAssocID="{77EACBE8-D151-49A3-A8E9-150ED4C66528}" presName="FourNodes_3" presStyleLbl="node1" presStyleIdx="2" presStyleCnt="4">
        <dgm:presLayoutVars>
          <dgm:bulletEnabled val="1"/>
        </dgm:presLayoutVars>
      </dgm:prSet>
      <dgm:spPr/>
    </dgm:pt>
    <dgm:pt modelId="{F9BC55FD-5892-4068-B4F0-FF9BB991E3B3}" type="pres">
      <dgm:prSet presAssocID="{77EACBE8-D151-49A3-A8E9-150ED4C66528}" presName="FourNodes_4" presStyleLbl="node1" presStyleIdx="3" presStyleCnt="4">
        <dgm:presLayoutVars>
          <dgm:bulletEnabled val="1"/>
        </dgm:presLayoutVars>
      </dgm:prSet>
      <dgm:spPr/>
    </dgm:pt>
    <dgm:pt modelId="{94A9DBD5-DDDF-4BED-AE38-F4D9A2714574}" type="pres">
      <dgm:prSet presAssocID="{77EACBE8-D151-49A3-A8E9-150ED4C66528}" presName="FourConn_1-2" presStyleLbl="fgAccFollowNode1" presStyleIdx="0" presStyleCnt="3">
        <dgm:presLayoutVars>
          <dgm:bulletEnabled val="1"/>
        </dgm:presLayoutVars>
      </dgm:prSet>
      <dgm:spPr/>
    </dgm:pt>
    <dgm:pt modelId="{464CF806-7E1B-4FD0-8380-35B5B7993C48}" type="pres">
      <dgm:prSet presAssocID="{77EACBE8-D151-49A3-A8E9-150ED4C66528}" presName="FourConn_2-3" presStyleLbl="fgAccFollowNode1" presStyleIdx="1" presStyleCnt="3">
        <dgm:presLayoutVars>
          <dgm:bulletEnabled val="1"/>
        </dgm:presLayoutVars>
      </dgm:prSet>
      <dgm:spPr/>
    </dgm:pt>
    <dgm:pt modelId="{9AB312A6-B024-452E-A64E-167B604EE4D9}" type="pres">
      <dgm:prSet presAssocID="{77EACBE8-D151-49A3-A8E9-150ED4C66528}" presName="FourConn_3-4" presStyleLbl="fgAccFollowNode1" presStyleIdx="2" presStyleCnt="3">
        <dgm:presLayoutVars>
          <dgm:bulletEnabled val="1"/>
        </dgm:presLayoutVars>
      </dgm:prSet>
      <dgm:spPr/>
    </dgm:pt>
    <dgm:pt modelId="{012D879D-DD28-4093-A35C-EEA07A9C24FB}" type="pres">
      <dgm:prSet presAssocID="{77EACBE8-D151-49A3-A8E9-150ED4C66528}" presName="FourNodes_1_text" presStyleLbl="node1" presStyleIdx="3" presStyleCnt="4">
        <dgm:presLayoutVars>
          <dgm:bulletEnabled val="1"/>
        </dgm:presLayoutVars>
      </dgm:prSet>
      <dgm:spPr/>
    </dgm:pt>
    <dgm:pt modelId="{8468C974-C0F3-4313-9335-40208EDEFD7C}" type="pres">
      <dgm:prSet presAssocID="{77EACBE8-D151-49A3-A8E9-150ED4C66528}" presName="FourNodes_2_text" presStyleLbl="node1" presStyleIdx="3" presStyleCnt="4">
        <dgm:presLayoutVars>
          <dgm:bulletEnabled val="1"/>
        </dgm:presLayoutVars>
      </dgm:prSet>
      <dgm:spPr/>
    </dgm:pt>
    <dgm:pt modelId="{6841AA32-DF48-4E6F-A893-6DC06608215B}" type="pres">
      <dgm:prSet presAssocID="{77EACBE8-D151-49A3-A8E9-150ED4C66528}" presName="FourNodes_3_text" presStyleLbl="node1" presStyleIdx="3" presStyleCnt="4">
        <dgm:presLayoutVars>
          <dgm:bulletEnabled val="1"/>
        </dgm:presLayoutVars>
      </dgm:prSet>
      <dgm:spPr/>
    </dgm:pt>
    <dgm:pt modelId="{B622EDE6-2204-4B18-8C67-165A2293B8F7}" type="pres">
      <dgm:prSet presAssocID="{77EACBE8-D151-49A3-A8E9-150ED4C66528}" presName="FourNodes_4_text" presStyleLbl="node1" presStyleIdx="3" presStyleCnt="4">
        <dgm:presLayoutVars>
          <dgm:bulletEnabled val="1"/>
        </dgm:presLayoutVars>
      </dgm:prSet>
      <dgm:spPr/>
    </dgm:pt>
  </dgm:ptLst>
  <dgm:cxnLst>
    <dgm:cxn modelId="{61D13602-7F12-41EE-BC07-074C35EAAD2D}" srcId="{77EACBE8-D151-49A3-A8E9-150ED4C66528}" destId="{F5BC0735-C6F8-455A-9F59-C1EEE5400EA7}" srcOrd="2" destOrd="0" parTransId="{C169C3FC-8604-44F0-861D-EF495C0C21BB}" sibTransId="{C2E2F4CB-DADB-492E-AA2F-2987439AA2EC}"/>
    <dgm:cxn modelId="{A6947107-83C4-476F-9152-EDE9E6F3610F}" type="presOf" srcId="{048B378C-8678-4243-95ED-928D9AC0E0D4}" destId="{B622EDE6-2204-4B18-8C67-165A2293B8F7}" srcOrd="1" destOrd="0" presId="urn:microsoft.com/office/officeart/2005/8/layout/vProcess5"/>
    <dgm:cxn modelId="{0D56D308-BD28-4C36-B92E-91314CC7FB71}" type="presOf" srcId="{371C7D40-F3C6-4597-BCC0-463A3631453B}" destId="{012D879D-DD28-4093-A35C-EEA07A9C24FB}" srcOrd="1" destOrd="0" presId="urn:microsoft.com/office/officeart/2005/8/layout/vProcess5"/>
    <dgm:cxn modelId="{B58F4809-392B-4CAE-91A3-C5752C71C3AB}" type="presOf" srcId="{F5BC0735-C6F8-455A-9F59-C1EEE5400EA7}" destId="{6841AA32-DF48-4E6F-A893-6DC06608215B}" srcOrd="1" destOrd="0" presId="urn:microsoft.com/office/officeart/2005/8/layout/vProcess5"/>
    <dgm:cxn modelId="{BEC39F1A-1DE1-4B2D-B83B-45D840466472}" type="presOf" srcId="{27604A1B-AE3D-40AD-8966-C02B88E6EC88}" destId="{94A9DBD5-DDDF-4BED-AE38-F4D9A2714574}" srcOrd="0" destOrd="0" presId="urn:microsoft.com/office/officeart/2005/8/layout/vProcess5"/>
    <dgm:cxn modelId="{8D08682D-F6C3-4AA6-9D6C-271DAE5B7989}" type="presOf" srcId="{92653688-0164-4876-A5AA-236855E859FD}" destId="{A7E298B6-FBE1-4DEF-ABB4-C54DEAED86F4}" srcOrd="0" destOrd="0" presId="urn:microsoft.com/office/officeart/2005/8/layout/vProcess5"/>
    <dgm:cxn modelId="{6441645C-8658-4438-AB53-FD0D394F2BF5}" type="presOf" srcId="{F5BC0735-C6F8-455A-9F59-C1EEE5400EA7}" destId="{C27588B3-BAA9-4D80-8DB9-836461F001B7}" srcOrd="0" destOrd="0" presId="urn:microsoft.com/office/officeart/2005/8/layout/vProcess5"/>
    <dgm:cxn modelId="{2D42414F-275D-4B33-A9B0-A0CCAAD2FD69}" srcId="{77EACBE8-D151-49A3-A8E9-150ED4C66528}" destId="{371C7D40-F3C6-4597-BCC0-463A3631453B}" srcOrd="0" destOrd="0" parTransId="{ECE1024F-6F1E-4A45-AF94-339F62A5C63E}" sibTransId="{27604A1B-AE3D-40AD-8966-C02B88E6EC88}"/>
    <dgm:cxn modelId="{DB0E2B53-EDBC-4071-9B3D-51249267382D}" type="presOf" srcId="{1A94B891-9471-4CCB-98B1-D8BC8CA3BE1C}" destId="{464CF806-7E1B-4FD0-8380-35B5B7993C48}" srcOrd="0" destOrd="0" presId="urn:microsoft.com/office/officeart/2005/8/layout/vProcess5"/>
    <dgm:cxn modelId="{7871E791-92A2-41FF-A198-D67807B6A9F1}" srcId="{77EACBE8-D151-49A3-A8E9-150ED4C66528}" destId="{92653688-0164-4876-A5AA-236855E859FD}" srcOrd="1" destOrd="0" parTransId="{FEE6805B-005D-4307-AEAA-EBADB89D1A44}" sibTransId="{1A94B891-9471-4CCB-98B1-D8BC8CA3BE1C}"/>
    <dgm:cxn modelId="{40ADE89F-8D95-4018-86CF-9FA495A032A5}" type="presOf" srcId="{371C7D40-F3C6-4597-BCC0-463A3631453B}" destId="{68BB2BC8-E52B-4118-BC7B-EA2980EEBA27}" srcOrd="0" destOrd="0" presId="urn:microsoft.com/office/officeart/2005/8/layout/vProcess5"/>
    <dgm:cxn modelId="{44865FAA-024B-447B-9663-A9052E4C9813}" type="presOf" srcId="{92653688-0164-4876-A5AA-236855E859FD}" destId="{8468C974-C0F3-4313-9335-40208EDEFD7C}" srcOrd="1" destOrd="0" presId="urn:microsoft.com/office/officeart/2005/8/layout/vProcess5"/>
    <dgm:cxn modelId="{5C017AAF-8550-4A4E-9560-7EF2319E308E}" type="presOf" srcId="{C2E2F4CB-DADB-492E-AA2F-2987439AA2EC}" destId="{9AB312A6-B024-452E-A64E-167B604EE4D9}" srcOrd="0" destOrd="0" presId="urn:microsoft.com/office/officeart/2005/8/layout/vProcess5"/>
    <dgm:cxn modelId="{CCA8BDB3-6183-4D30-9632-440C6037E955}" srcId="{77EACBE8-D151-49A3-A8E9-150ED4C66528}" destId="{048B378C-8678-4243-95ED-928D9AC0E0D4}" srcOrd="3" destOrd="0" parTransId="{1362D6DB-0F04-4AC9-991D-D13A8BBF6BC9}" sibTransId="{2D743137-340F-4762-91E5-9685293EF459}"/>
    <dgm:cxn modelId="{3C4C09BC-DB3E-47F6-BC23-10FBDA3022B8}" type="presOf" srcId="{048B378C-8678-4243-95ED-928D9AC0E0D4}" destId="{F9BC55FD-5892-4068-B4F0-FF9BB991E3B3}" srcOrd="0" destOrd="0" presId="urn:microsoft.com/office/officeart/2005/8/layout/vProcess5"/>
    <dgm:cxn modelId="{10135FF8-B639-4C60-8275-9D1F54C3BF9C}" type="presOf" srcId="{77EACBE8-D151-49A3-A8E9-150ED4C66528}" destId="{F23180F6-4543-4CF1-9342-C9244678D89C}" srcOrd="0" destOrd="0" presId="urn:microsoft.com/office/officeart/2005/8/layout/vProcess5"/>
    <dgm:cxn modelId="{F99D5059-8781-4660-B89F-E3A34F38710D}" type="presParOf" srcId="{F23180F6-4543-4CF1-9342-C9244678D89C}" destId="{EFA8E6BA-02D6-4030-AF09-6258F5B876F7}" srcOrd="0" destOrd="0" presId="urn:microsoft.com/office/officeart/2005/8/layout/vProcess5"/>
    <dgm:cxn modelId="{BB977DF7-9700-499D-8525-17DFC2BE4F53}" type="presParOf" srcId="{F23180F6-4543-4CF1-9342-C9244678D89C}" destId="{68BB2BC8-E52B-4118-BC7B-EA2980EEBA27}" srcOrd="1" destOrd="0" presId="urn:microsoft.com/office/officeart/2005/8/layout/vProcess5"/>
    <dgm:cxn modelId="{B2AEBF40-27B6-486F-810F-89C61EDA490B}" type="presParOf" srcId="{F23180F6-4543-4CF1-9342-C9244678D89C}" destId="{A7E298B6-FBE1-4DEF-ABB4-C54DEAED86F4}" srcOrd="2" destOrd="0" presId="urn:microsoft.com/office/officeart/2005/8/layout/vProcess5"/>
    <dgm:cxn modelId="{8B318EF9-C939-49FD-9958-DE7C73F605E0}" type="presParOf" srcId="{F23180F6-4543-4CF1-9342-C9244678D89C}" destId="{C27588B3-BAA9-4D80-8DB9-836461F001B7}" srcOrd="3" destOrd="0" presId="urn:microsoft.com/office/officeart/2005/8/layout/vProcess5"/>
    <dgm:cxn modelId="{E0EB6816-4214-4B67-B03D-706A59B8C031}" type="presParOf" srcId="{F23180F6-4543-4CF1-9342-C9244678D89C}" destId="{F9BC55FD-5892-4068-B4F0-FF9BB991E3B3}" srcOrd="4" destOrd="0" presId="urn:microsoft.com/office/officeart/2005/8/layout/vProcess5"/>
    <dgm:cxn modelId="{6F78CCBE-E1EC-4690-9100-479EA6443750}" type="presParOf" srcId="{F23180F6-4543-4CF1-9342-C9244678D89C}" destId="{94A9DBD5-DDDF-4BED-AE38-F4D9A2714574}" srcOrd="5" destOrd="0" presId="urn:microsoft.com/office/officeart/2005/8/layout/vProcess5"/>
    <dgm:cxn modelId="{101B1803-0861-41F1-9ED1-792784F94013}" type="presParOf" srcId="{F23180F6-4543-4CF1-9342-C9244678D89C}" destId="{464CF806-7E1B-4FD0-8380-35B5B7993C48}" srcOrd="6" destOrd="0" presId="urn:microsoft.com/office/officeart/2005/8/layout/vProcess5"/>
    <dgm:cxn modelId="{2493FB24-A1C7-4D37-8F71-5AC471C7B6E1}" type="presParOf" srcId="{F23180F6-4543-4CF1-9342-C9244678D89C}" destId="{9AB312A6-B024-452E-A64E-167B604EE4D9}" srcOrd="7" destOrd="0" presId="urn:microsoft.com/office/officeart/2005/8/layout/vProcess5"/>
    <dgm:cxn modelId="{6B64D691-C4DE-4C8F-BB64-2FD97AFA408A}" type="presParOf" srcId="{F23180F6-4543-4CF1-9342-C9244678D89C}" destId="{012D879D-DD28-4093-A35C-EEA07A9C24FB}" srcOrd="8" destOrd="0" presId="urn:microsoft.com/office/officeart/2005/8/layout/vProcess5"/>
    <dgm:cxn modelId="{B185CE7C-00C0-4C78-88D2-6969B0C7B157}" type="presParOf" srcId="{F23180F6-4543-4CF1-9342-C9244678D89C}" destId="{8468C974-C0F3-4313-9335-40208EDEFD7C}" srcOrd="9" destOrd="0" presId="urn:microsoft.com/office/officeart/2005/8/layout/vProcess5"/>
    <dgm:cxn modelId="{34BFFFEF-E96F-46CA-82DC-2A75312A196A}" type="presParOf" srcId="{F23180F6-4543-4CF1-9342-C9244678D89C}" destId="{6841AA32-DF48-4E6F-A893-6DC06608215B}" srcOrd="10" destOrd="0" presId="urn:microsoft.com/office/officeart/2005/8/layout/vProcess5"/>
    <dgm:cxn modelId="{B8CA5BC3-740D-43F7-AFAF-E3C408E90FD1}" type="presParOf" srcId="{F23180F6-4543-4CF1-9342-C9244678D89C}" destId="{B622EDE6-2204-4B18-8C67-165A2293B8F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D452C1-D123-468D-9068-53AB942F075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22A6358-D5C5-4DCD-ADF6-60FB68ACE561}">
      <dgm:prSet/>
      <dgm:spPr/>
      <dgm:t>
        <a:bodyPr/>
        <a:lstStyle/>
        <a:p>
          <a:r>
            <a:rPr lang="en-US" dirty="0"/>
            <a:t>Whenever consumer experiences a major physical injury, the legally responsible person must immediately notify: </a:t>
          </a:r>
        </a:p>
      </dgm:t>
    </dgm:pt>
    <dgm:pt modelId="{7CBC93E8-183F-4302-84E5-3B05D55FEB09}" type="parTrans" cxnId="{D28132DF-5669-4EC1-A262-20744960B45D}">
      <dgm:prSet/>
      <dgm:spPr/>
      <dgm:t>
        <a:bodyPr/>
        <a:lstStyle/>
        <a:p>
          <a:endParaRPr lang="en-US"/>
        </a:p>
      </dgm:t>
    </dgm:pt>
    <dgm:pt modelId="{70C9E5D8-C456-423B-9731-BD51A28B32BE}" type="sibTrans" cxnId="{D28132DF-5669-4EC1-A262-20744960B45D}">
      <dgm:prSet/>
      <dgm:spPr/>
      <dgm:t>
        <a:bodyPr/>
        <a:lstStyle/>
        <a:p>
          <a:endParaRPr lang="en-US"/>
        </a:p>
      </dgm:t>
    </dgm:pt>
    <dgm:pt modelId="{6D30A06E-4F7A-478F-9B21-CBB95F8D5196}">
      <dgm:prSet/>
      <dgm:spPr/>
      <dgm:t>
        <a:bodyPr/>
        <a:lstStyle/>
        <a:p>
          <a:pPr rtl="0"/>
          <a:r>
            <a:rPr lang="en-US" dirty="0">
              <a:latin typeface="Neue Haas Grotesk Text Pro"/>
            </a:rPr>
            <a:t>Step 1: Call AOBB</a:t>
          </a:r>
          <a:r>
            <a:rPr lang="en-US" dirty="0"/>
            <a:t> Supervisor, Gaudian, other treatment team supporters.</a:t>
          </a:r>
        </a:p>
      </dgm:t>
    </dgm:pt>
    <dgm:pt modelId="{61B3B4A8-D4F2-4EE9-91DE-615554219166}" type="parTrans" cxnId="{2204726A-109A-4B53-990B-7D17FB1DA8D6}">
      <dgm:prSet/>
      <dgm:spPr/>
      <dgm:t>
        <a:bodyPr/>
        <a:lstStyle/>
        <a:p>
          <a:endParaRPr lang="en-US"/>
        </a:p>
      </dgm:t>
    </dgm:pt>
    <dgm:pt modelId="{519B779B-E01E-4AE0-80C8-23257BD58DDD}" type="sibTrans" cxnId="{2204726A-109A-4B53-990B-7D17FB1DA8D6}">
      <dgm:prSet/>
      <dgm:spPr/>
      <dgm:t>
        <a:bodyPr/>
        <a:lstStyle/>
        <a:p>
          <a:endParaRPr lang="en-US"/>
        </a:p>
      </dgm:t>
    </dgm:pt>
    <dgm:pt modelId="{B2419243-FF47-491D-83C9-7CCDFE05D728}">
      <dgm:prSet/>
      <dgm:spPr/>
      <dgm:t>
        <a:bodyPr/>
        <a:lstStyle/>
        <a:p>
          <a:pPr rtl="0"/>
          <a:r>
            <a:rPr lang="en-US" dirty="0">
              <a:latin typeface="Neue Haas Grotesk Text Pro"/>
            </a:rPr>
            <a:t>Step 2 or 1: If</a:t>
          </a:r>
          <a:r>
            <a:rPr lang="en-US" dirty="0"/>
            <a:t> a consumer is physically combative call 911.</a:t>
          </a:r>
        </a:p>
      </dgm:t>
    </dgm:pt>
    <dgm:pt modelId="{D87D70B6-56E6-4777-95F6-62C44A1726FA}" type="parTrans" cxnId="{C1040205-6D27-4283-8AA6-E992C856275E}">
      <dgm:prSet/>
      <dgm:spPr/>
      <dgm:t>
        <a:bodyPr/>
        <a:lstStyle/>
        <a:p>
          <a:endParaRPr lang="en-US"/>
        </a:p>
      </dgm:t>
    </dgm:pt>
    <dgm:pt modelId="{24CC8EB3-54B2-49EE-A8AA-F5DCE082003D}" type="sibTrans" cxnId="{C1040205-6D27-4283-8AA6-E992C856275E}">
      <dgm:prSet/>
      <dgm:spPr/>
      <dgm:t>
        <a:bodyPr/>
        <a:lstStyle/>
        <a:p>
          <a:endParaRPr lang="en-US"/>
        </a:p>
      </dgm:t>
    </dgm:pt>
    <dgm:pt modelId="{A0D6C655-AB0E-4DF3-BD36-5AE212BA6BB8}">
      <dgm:prSet/>
      <dgm:spPr/>
      <dgm:t>
        <a:bodyPr/>
        <a:lstStyle/>
        <a:p>
          <a:pPr rtl="0"/>
          <a:r>
            <a:rPr lang="en-US" dirty="0">
              <a:latin typeface="Neue Haas Grotesk Text Pro"/>
            </a:rPr>
            <a:t>Step 2 or 1: Only</a:t>
          </a:r>
          <a:r>
            <a:rPr lang="en-US" dirty="0"/>
            <a:t> call 911 is consumer if consumer is a danger to him or herself and/or others. Always try and deescalate the situation, if all possible. </a:t>
          </a:r>
        </a:p>
      </dgm:t>
    </dgm:pt>
    <dgm:pt modelId="{9D80EF7A-827C-4600-92D7-9167A559CF4B}" type="parTrans" cxnId="{0FA45538-FD5B-4AA7-BF8E-E71F66C42D56}">
      <dgm:prSet/>
      <dgm:spPr/>
      <dgm:t>
        <a:bodyPr/>
        <a:lstStyle/>
        <a:p>
          <a:endParaRPr lang="en-US"/>
        </a:p>
      </dgm:t>
    </dgm:pt>
    <dgm:pt modelId="{37B66B73-F5DF-4E6C-AC72-BC09A62CE6A7}" type="sibTrans" cxnId="{0FA45538-FD5B-4AA7-BF8E-E71F66C42D56}">
      <dgm:prSet/>
      <dgm:spPr/>
      <dgm:t>
        <a:bodyPr/>
        <a:lstStyle/>
        <a:p>
          <a:endParaRPr lang="en-US"/>
        </a:p>
      </dgm:t>
    </dgm:pt>
    <dgm:pt modelId="{8EABAD5E-E11A-4968-B559-340DDCE2B7CB}">
      <dgm:prSet/>
      <dgm:spPr/>
      <dgm:t>
        <a:bodyPr/>
        <a:lstStyle/>
        <a:p>
          <a:r>
            <a:rPr lang="en-US" dirty="0"/>
            <a:t>(Remember no hands-on or restraints methods.)</a:t>
          </a:r>
        </a:p>
      </dgm:t>
    </dgm:pt>
    <dgm:pt modelId="{5AA76236-7DE6-4A8B-93A3-8AF13484B6DE}" type="parTrans" cxnId="{9097A47D-7A78-4777-AED8-E5AC0BB7884B}">
      <dgm:prSet/>
      <dgm:spPr/>
      <dgm:t>
        <a:bodyPr/>
        <a:lstStyle/>
        <a:p>
          <a:endParaRPr lang="en-US"/>
        </a:p>
      </dgm:t>
    </dgm:pt>
    <dgm:pt modelId="{562DEEC8-7055-4B37-9CE2-F39A8301C0F5}" type="sibTrans" cxnId="{9097A47D-7A78-4777-AED8-E5AC0BB7884B}">
      <dgm:prSet/>
      <dgm:spPr/>
      <dgm:t>
        <a:bodyPr/>
        <a:lstStyle/>
        <a:p>
          <a:endParaRPr lang="en-US"/>
        </a:p>
      </dgm:t>
    </dgm:pt>
    <dgm:pt modelId="{24E12171-014F-420C-9FC5-9E8E3CFAEC6E}">
      <dgm:prSet/>
      <dgm:spPr/>
      <dgm:t>
        <a:bodyPr/>
        <a:lstStyle/>
        <a:p>
          <a:r>
            <a:rPr lang="en-US" dirty="0"/>
            <a:t>Whenever a consumer encounters a major physical injury, the consumer's designated next of kin may be notified of the injury when such notification.</a:t>
          </a:r>
        </a:p>
      </dgm:t>
    </dgm:pt>
    <dgm:pt modelId="{63AAE30C-C7BD-4329-A515-83BD5F99CC56}" type="parTrans" cxnId="{226E3507-C730-42BD-B320-DDA2E7557B14}">
      <dgm:prSet/>
      <dgm:spPr/>
      <dgm:t>
        <a:bodyPr/>
        <a:lstStyle/>
        <a:p>
          <a:endParaRPr lang="en-US"/>
        </a:p>
      </dgm:t>
    </dgm:pt>
    <dgm:pt modelId="{6E6A434C-F2A5-4715-B25E-BDB9FDA17DEC}" type="sibTrans" cxnId="{226E3507-C730-42BD-B320-DDA2E7557B14}">
      <dgm:prSet/>
      <dgm:spPr/>
      <dgm:t>
        <a:bodyPr/>
        <a:lstStyle/>
        <a:p>
          <a:endParaRPr lang="en-US"/>
        </a:p>
      </dgm:t>
    </dgm:pt>
    <dgm:pt modelId="{043F965C-EA52-4199-94D2-A4C5BD92464A}">
      <dgm:prSet/>
      <dgm:spPr/>
      <dgm:t>
        <a:bodyPr/>
        <a:lstStyle/>
        <a:p>
          <a:r>
            <a:rPr lang="en-US" dirty="0"/>
            <a:t>Review the consumer's crisis prevention and intervention plan support for the individual page for details.</a:t>
          </a:r>
        </a:p>
      </dgm:t>
    </dgm:pt>
    <dgm:pt modelId="{EF561B3F-971F-40A3-9AAB-DDBF446911E7}" type="parTrans" cxnId="{87A45F5F-25D3-4207-9F43-4890FED3AF53}">
      <dgm:prSet/>
      <dgm:spPr/>
      <dgm:t>
        <a:bodyPr/>
        <a:lstStyle/>
        <a:p>
          <a:endParaRPr lang="en-US"/>
        </a:p>
      </dgm:t>
    </dgm:pt>
    <dgm:pt modelId="{0596A9D3-0CCB-4046-9FBA-8C458EE25CDD}" type="sibTrans" cxnId="{87A45F5F-25D3-4207-9F43-4890FED3AF53}">
      <dgm:prSet/>
      <dgm:spPr/>
      <dgm:t>
        <a:bodyPr/>
        <a:lstStyle/>
        <a:p>
          <a:endParaRPr lang="en-US"/>
        </a:p>
      </dgm:t>
    </dgm:pt>
    <dgm:pt modelId="{940AA886-D73E-451D-B9C8-67265D68866D}">
      <dgm:prSet/>
      <dgm:spPr/>
      <dgm:t>
        <a:bodyPr/>
        <a:lstStyle/>
        <a:p>
          <a:r>
            <a:rPr lang="en-US" dirty="0"/>
            <a:t>A written statement must be submitted within 24 hours to your supervisor. </a:t>
          </a:r>
        </a:p>
      </dgm:t>
    </dgm:pt>
    <dgm:pt modelId="{8FDE90E8-0AA7-4AE4-8B47-169A52756F95}" type="parTrans" cxnId="{AD6CDA5A-FF86-4412-BEB6-73A3F2C7C010}">
      <dgm:prSet/>
      <dgm:spPr/>
      <dgm:t>
        <a:bodyPr/>
        <a:lstStyle/>
        <a:p>
          <a:endParaRPr lang="en-US"/>
        </a:p>
      </dgm:t>
    </dgm:pt>
    <dgm:pt modelId="{E1A1FE8C-6923-4A4E-81A4-80AC1C94CDA0}" type="sibTrans" cxnId="{AD6CDA5A-FF86-4412-BEB6-73A3F2C7C010}">
      <dgm:prSet/>
      <dgm:spPr/>
      <dgm:t>
        <a:bodyPr/>
        <a:lstStyle/>
        <a:p>
          <a:endParaRPr lang="en-US"/>
        </a:p>
      </dgm:t>
    </dgm:pt>
    <dgm:pt modelId="{EB5355B0-D3C1-425E-A6A1-04022CADF80E}" type="pres">
      <dgm:prSet presAssocID="{28D452C1-D123-468D-9068-53AB942F075A}" presName="linear" presStyleCnt="0">
        <dgm:presLayoutVars>
          <dgm:animLvl val="lvl"/>
          <dgm:resizeHandles val="exact"/>
        </dgm:presLayoutVars>
      </dgm:prSet>
      <dgm:spPr/>
    </dgm:pt>
    <dgm:pt modelId="{D76AEA1B-24F9-4062-BFBE-1C12BB4335A5}" type="pres">
      <dgm:prSet presAssocID="{822A6358-D5C5-4DCD-ADF6-60FB68ACE561}" presName="parentText" presStyleLbl="node1" presStyleIdx="0" presStyleCnt="6">
        <dgm:presLayoutVars>
          <dgm:chMax val="0"/>
          <dgm:bulletEnabled val="1"/>
        </dgm:presLayoutVars>
      </dgm:prSet>
      <dgm:spPr/>
    </dgm:pt>
    <dgm:pt modelId="{2AE6BC6F-B0FD-42F1-BBA7-1803584ED092}" type="pres">
      <dgm:prSet presAssocID="{70C9E5D8-C456-423B-9731-BD51A28B32BE}" presName="spacer" presStyleCnt="0"/>
      <dgm:spPr/>
    </dgm:pt>
    <dgm:pt modelId="{EABFF866-8983-4F48-8AD8-5D25E8D7D3CF}" type="pres">
      <dgm:prSet presAssocID="{6D30A06E-4F7A-478F-9B21-CBB95F8D5196}" presName="parentText" presStyleLbl="node1" presStyleIdx="1" presStyleCnt="6">
        <dgm:presLayoutVars>
          <dgm:chMax val="0"/>
          <dgm:bulletEnabled val="1"/>
        </dgm:presLayoutVars>
      </dgm:prSet>
      <dgm:spPr/>
    </dgm:pt>
    <dgm:pt modelId="{243DB182-6184-4A63-900C-D9B9CF8BE38A}" type="pres">
      <dgm:prSet presAssocID="{519B779B-E01E-4AE0-80C8-23257BD58DDD}" presName="spacer" presStyleCnt="0"/>
      <dgm:spPr/>
    </dgm:pt>
    <dgm:pt modelId="{217AC3C8-4BB5-4A32-8FE0-C4B7D8C6B655}" type="pres">
      <dgm:prSet presAssocID="{B2419243-FF47-491D-83C9-7CCDFE05D728}" presName="parentText" presStyleLbl="node1" presStyleIdx="2" presStyleCnt="6">
        <dgm:presLayoutVars>
          <dgm:chMax val="0"/>
          <dgm:bulletEnabled val="1"/>
        </dgm:presLayoutVars>
      </dgm:prSet>
      <dgm:spPr/>
    </dgm:pt>
    <dgm:pt modelId="{B5C04890-C723-42C3-91CC-98B88F457225}" type="pres">
      <dgm:prSet presAssocID="{B2419243-FF47-491D-83C9-7CCDFE05D728}" presName="childText" presStyleLbl="revTx" presStyleIdx="0" presStyleCnt="1">
        <dgm:presLayoutVars>
          <dgm:bulletEnabled val="1"/>
        </dgm:presLayoutVars>
      </dgm:prSet>
      <dgm:spPr/>
    </dgm:pt>
    <dgm:pt modelId="{49E5D08F-828C-45F1-AB7F-7FE34B448AE4}" type="pres">
      <dgm:prSet presAssocID="{24E12171-014F-420C-9FC5-9E8E3CFAEC6E}" presName="parentText" presStyleLbl="node1" presStyleIdx="3" presStyleCnt="6">
        <dgm:presLayoutVars>
          <dgm:chMax val="0"/>
          <dgm:bulletEnabled val="1"/>
        </dgm:presLayoutVars>
      </dgm:prSet>
      <dgm:spPr/>
    </dgm:pt>
    <dgm:pt modelId="{A0A45C44-D05E-4E8D-B284-A80BFDF56276}" type="pres">
      <dgm:prSet presAssocID="{6E6A434C-F2A5-4715-B25E-BDB9FDA17DEC}" presName="spacer" presStyleCnt="0"/>
      <dgm:spPr/>
    </dgm:pt>
    <dgm:pt modelId="{20BC23AE-7B24-4B07-9D3C-D51245C47D17}" type="pres">
      <dgm:prSet presAssocID="{043F965C-EA52-4199-94D2-A4C5BD92464A}" presName="parentText" presStyleLbl="node1" presStyleIdx="4" presStyleCnt="6">
        <dgm:presLayoutVars>
          <dgm:chMax val="0"/>
          <dgm:bulletEnabled val="1"/>
        </dgm:presLayoutVars>
      </dgm:prSet>
      <dgm:spPr/>
    </dgm:pt>
    <dgm:pt modelId="{2A9C77FB-8145-4368-AE5E-B96E2C82BAC3}" type="pres">
      <dgm:prSet presAssocID="{0596A9D3-0CCB-4046-9FBA-8C458EE25CDD}" presName="spacer" presStyleCnt="0"/>
      <dgm:spPr/>
    </dgm:pt>
    <dgm:pt modelId="{39F0D815-D70F-4D6E-ADBD-72BE7278BD48}" type="pres">
      <dgm:prSet presAssocID="{940AA886-D73E-451D-B9C8-67265D68866D}" presName="parentText" presStyleLbl="node1" presStyleIdx="5" presStyleCnt="6">
        <dgm:presLayoutVars>
          <dgm:chMax val="0"/>
          <dgm:bulletEnabled val="1"/>
        </dgm:presLayoutVars>
      </dgm:prSet>
      <dgm:spPr/>
    </dgm:pt>
  </dgm:ptLst>
  <dgm:cxnLst>
    <dgm:cxn modelId="{C1040205-6D27-4283-8AA6-E992C856275E}" srcId="{28D452C1-D123-468D-9068-53AB942F075A}" destId="{B2419243-FF47-491D-83C9-7CCDFE05D728}" srcOrd="2" destOrd="0" parTransId="{D87D70B6-56E6-4777-95F6-62C44A1726FA}" sibTransId="{24CC8EB3-54B2-49EE-A8AA-F5DCE082003D}"/>
    <dgm:cxn modelId="{226E3507-C730-42BD-B320-DDA2E7557B14}" srcId="{28D452C1-D123-468D-9068-53AB942F075A}" destId="{24E12171-014F-420C-9FC5-9E8E3CFAEC6E}" srcOrd="3" destOrd="0" parTransId="{63AAE30C-C7BD-4329-A515-83BD5F99CC56}" sibTransId="{6E6A434C-F2A5-4715-B25E-BDB9FDA17DEC}"/>
    <dgm:cxn modelId="{F4D1061F-B125-4E2D-B8D1-6E073411BDC8}" type="presOf" srcId="{6D30A06E-4F7A-478F-9B21-CBB95F8D5196}" destId="{EABFF866-8983-4F48-8AD8-5D25E8D7D3CF}" srcOrd="0" destOrd="0" presId="urn:microsoft.com/office/officeart/2005/8/layout/vList2"/>
    <dgm:cxn modelId="{0FA45538-FD5B-4AA7-BF8E-E71F66C42D56}" srcId="{B2419243-FF47-491D-83C9-7CCDFE05D728}" destId="{A0D6C655-AB0E-4DF3-BD36-5AE212BA6BB8}" srcOrd="0" destOrd="0" parTransId="{9D80EF7A-827C-4600-92D7-9167A559CF4B}" sibTransId="{37B66B73-F5DF-4E6C-AC72-BC09A62CE6A7}"/>
    <dgm:cxn modelId="{DAB9B23A-A281-421A-9122-AA3131A7FCC5}" type="presOf" srcId="{8EABAD5E-E11A-4968-B559-340DDCE2B7CB}" destId="{B5C04890-C723-42C3-91CC-98B88F457225}" srcOrd="0" destOrd="1" presId="urn:microsoft.com/office/officeart/2005/8/layout/vList2"/>
    <dgm:cxn modelId="{87A45F5F-25D3-4207-9F43-4890FED3AF53}" srcId="{28D452C1-D123-468D-9068-53AB942F075A}" destId="{043F965C-EA52-4199-94D2-A4C5BD92464A}" srcOrd="4" destOrd="0" parTransId="{EF561B3F-971F-40A3-9AAB-DDBF446911E7}" sibTransId="{0596A9D3-0CCB-4046-9FBA-8C458EE25CDD}"/>
    <dgm:cxn modelId="{4BCF2E47-9C78-439D-AAC1-E1F04E1AD5A3}" type="presOf" srcId="{24E12171-014F-420C-9FC5-9E8E3CFAEC6E}" destId="{49E5D08F-828C-45F1-AB7F-7FE34B448AE4}" srcOrd="0" destOrd="0" presId="urn:microsoft.com/office/officeart/2005/8/layout/vList2"/>
    <dgm:cxn modelId="{2204726A-109A-4B53-990B-7D17FB1DA8D6}" srcId="{28D452C1-D123-468D-9068-53AB942F075A}" destId="{6D30A06E-4F7A-478F-9B21-CBB95F8D5196}" srcOrd="1" destOrd="0" parTransId="{61B3B4A8-D4F2-4EE9-91DE-615554219166}" sibTransId="{519B779B-E01E-4AE0-80C8-23257BD58DDD}"/>
    <dgm:cxn modelId="{F8F02855-190C-45A3-96F3-CDE618A2CF37}" type="presOf" srcId="{B2419243-FF47-491D-83C9-7CCDFE05D728}" destId="{217AC3C8-4BB5-4A32-8FE0-C4B7D8C6B655}" srcOrd="0" destOrd="0" presId="urn:microsoft.com/office/officeart/2005/8/layout/vList2"/>
    <dgm:cxn modelId="{87B79F58-7B7D-4253-A6BA-C81CB7CC55A6}" type="presOf" srcId="{28D452C1-D123-468D-9068-53AB942F075A}" destId="{EB5355B0-D3C1-425E-A6A1-04022CADF80E}" srcOrd="0" destOrd="0" presId="urn:microsoft.com/office/officeart/2005/8/layout/vList2"/>
    <dgm:cxn modelId="{AD6CDA5A-FF86-4412-BEB6-73A3F2C7C010}" srcId="{28D452C1-D123-468D-9068-53AB942F075A}" destId="{940AA886-D73E-451D-B9C8-67265D68866D}" srcOrd="5" destOrd="0" parTransId="{8FDE90E8-0AA7-4AE4-8B47-169A52756F95}" sibTransId="{E1A1FE8C-6923-4A4E-81A4-80AC1C94CDA0}"/>
    <dgm:cxn modelId="{9097A47D-7A78-4777-AED8-E5AC0BB7884B}" srcId="{A0D6C655-AB0E-4DF3-BD36-5AE212BA6BB8}" destId="{8EABAD5E-E11A-4968-B559-340DDCE2B7CB}" srcOrd="0" destOrd="0" parTransId="{5AA76236-7DE6-4A8B-93A3-8AF13484B6DE}" sibTransId="{562DEEC8-7055-4B37-9CE2-F39A8301C0F5}"/>
    <dgm:cxn modelId="{6FE17786-21B8-42CB-86C0-20A98C9C74CD}" type="presOf" srcId="{043F965C-EA52-4199-94D2-A4C5BD92464A}" destId="{20BC23AE-7B24-4B07-9D3C-D51245C47D17}" srcOrd="0" destOrd="0" presId="urn:microsoft.com/office/officeart/2005/8/layout/vList2"/>
    <dgm:cxn modelId="{351CF48A-334A-4E62-B74A-1A852AAB3287}" type="presOf" srcId="{A0D6C655-AB0E-4DF3-BD36-5AE212BA6BB8}" destId="{B5C04890-C723-42C3-91CC-98B88F457225}" srcOrd="0" destOrd="0" presId="urn:microsoft.com/office/officeart/2005/8/layout/vList2"/>
    <dgm:cxn modelId="{62B1A49E-E652-497A-B6BF-A6170593DDF2}" type="presOf" srcId="{822A6358-D5C5-4DCD-ADF6-60FB68ACE561}" destId="{D76AEA1B-24F9-4062-BFBE-1C12BB4335A5}" srcOrd="0" destOrd="0" presId="urn:microsoft.com/office/officeart/2005/8/layout/vList2"/>
    <dgm:cxn modelId="{2E3737C9-FDEE-4167-8A53-788946F79229}" type="presOf" srcId="{940AA886-D73E-451D-B9C8-67265D68866D}" destId="{39F0D815-D70F-4D6E-ADBD-72BE7278BD48}" srcOrd="0" destOrd="0" presId="urn:microsoft.com/office/officeart/2005/8/layout/vList2"/>
    <dgm:cxn modelId="{D28132DF-5669-4EC1-A262-20744960B45D}" srcId="{28D452C1-D123-468D-9068-53AB942F075A}" destId="{822A6358-D5C5-4DCD-ADF6-60FB68ACE561}" srcOrd="0" destOrd="0" parTransId="{7CBC93E8-183F-4302-84E5-3B05D55FEB09}" sibTransId="{70C9E5D8-C456-423B-9731-BD51A28B32BE}"/>
    <dgm:cxn modelId="{14239896-9B95-478C-A99E-F5BE9B0C5277}" type="presParOf" srcId="{EB5355B0-D3C1-425E-A6A1-04022CADF80E}" destId="{D76AEA1B-24F9-4062-BFBE-1C12BB4335A5}" srcOrd="0" destOrd="0" presId="urn:microsoft.com/office/officeart/2005/8/layout/vList2"/>
    <dgm:cxn modelId="{71ECB92C-D431-4EF2-A30E-20F4F100B055}" type="presParOf" srcId="{EB5355B0-D3C1-425E-A6A1-04022CADF80E}" destId="{2AE6BC6F-B0FD-42F1-BBA7-1803584ED092}" srcOrd="1" destOrd="0" presId="urn:microsoft.com/office/officeart/2005/8/layout/vList2"/>
    <dgm:cxn modelId="{FBD2C112-C409-4B2D-A96B-FF1B908DC461}" type="presParOf" srcId="{EB5355B0-D3C1-425E-A6A1-04022CADF80E}" destId="{EABFF866-8983-4F48-8AD8-5D25E8D7D3CF}" srcOrd="2" destOrd="0" presId="urn:microsoft.com/office/officeart/2005/8/layout/vList2"/>
    <dgm:cxn modelId="{865CD93B-2D0E-4D8E-9213-1E55A440E0AA}" type="presParOf" srcId="{EB5355B0-D3C1-425E-A6A1-04022CADF80E}" destId="{243DB182-6184-4A63-900C-D9B9CF8BE38A}" srcOrd="3" destOrd="0" presId="urn:microsoft.com/office/officeart/2005/8/layout/vList2"/>
    <dgm:cxn modelId="{F3D9B0F6-2CAF-4512-8692-70D66ED174C8}" type="presParOf" srcId="{EB5355B0-D3C1-425E-A6A1-04022CADF80E}" destId="{217AC3C8-4BB5-4A32-8FE0-C4B7D8C6B655}" srcOrd="4" destOrd="0" presId="urn:microsoft.com/office/officeart/2005/8/layout/vList2"/>
    <dgm:cxn modelId="{B829BC95-A37C-4F65-AD71-4011929494FC}" type="presParOf" srcId="{EB5355B0-D3C1-425E-A6A1-04022CADF80E}" destId="{B5C04890-C723-42C3-91CC-98B88F457225}" srcOrd="5" destOrd="0" presId="urn:microsoft.com/office/officeart/2005/8/layout/vList2"/>
    <dgm:cxn modelId="{3BC93036-BFA3-48D3-B84A-DED002F3DDCA}" type="presParOf" srcId="{EB5355B0-D3C1-425E-A6A1-04022CADF80E}" destId="{49E5D08F-828C-45F1-AB7F-7FE34B448AE4}" srcOrd="6" destOrd="0" presId="urn:microsoft.com/office/officeart/2005/8/layout/vList2"/>
    <dgm:cxn modelId="{67BC5254-8D2D-4691-ACCA-55ADA1E19F68}" type="presParOf" srcId="{EB5355B0-D3C1-425E-A6A1-04022CADF80E}" destId="{A0A45C44-D05E-4E8D-B284-A80BFDF56276}" srcOrd="7" destOrd="0" presId="urn:microsoft.com/office/officeart/2005/8/layout/vList2"/>
    <dgm:cxn modelId="{0AF1AF94-4337-4774-A1D0-5F9470E498C5}" type="presParOf" srcId="{EB5355B0-D3C1-425E-A6A1-04022CADF80E}" destId="{20BC23AE-7B24-4B07-9D3C-D51245C47D17}" srcOrd="8" destOrd="0" presId="urn:microsoft.com/office/officeart/2005/8/layout/vList2"/>
    <dgm:cxn modelId="{7466EA5E-63C8-421E-A5B6-45E9B99F9205}" type="presParOf" srcId="{EB5355B0-D3C1-425E-A6A1-04022CADF80E}" destId="{2A9C77FB-8145-4368-AE5E-B96E2C82BAC3}" srcOrd="9" destOrd="0" presId="urn:microsoft.com/office/officeart/2005/8/layout/vList2"/>
    <dgm:cxn modelId="{924DAA61-AF90-43BE-9EBC-2D9C7AF7B572}" type="presParOf" srcId="{EB5355B0-D3C1-425E-A6A1-04022CADF80E}" destId="{39F0D815-D70F-4D6E-ADBD-72BE7278BD4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145BFE-AB5B-435F-9610-7426CA7738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34511F3-1A8E-4CDF-B559-7F97B9DDED8D}">
      <dgm:prSet/>
      <dgm:spPr/>
      <dgm:t>
        <a:bodyPr/>
        <a:lstStyle/>
        <a:p>
          <a:r>
            <a:rPr lang="en-US" b="1" dirty="0"/>
            <a:t>AFL providers are required to protect and respect consumers according to their treatment plan by:</a:t>
          </a:r>
          <a:endParaRPr lang="en-US" dirty="0"/>
        </a:p>
      </dgm:t>
    </dgm:pt>
    <dgm:pt modelId="{1A5494E1-34F1-482E-96A6-E2A39C005403}" type="parTrans" cxnId="{783BBAED-D2D0-40A4-90E5-5D49C46865FC}">
      <dgm:prSet/>
      <dgm:spPr/>
      <dgm:t>
        <a:bodyPr/>
        <a:lstStyle/>
        <a:p>
          <a:endParaRPr lang="en-US"/>
        </a:p>
      </dgm:t>
    </dgm:pt>
    <dgm:pt modelId="{D042910A-64F2-47E4-936A-CA83CD41FE47}" type="sibTrans" cxnId="{783BBAED-D2D0-40A4-90E5-5D49C46865FC}">
      <dgm:prSet/>
      <dgm:spPr/>
      <dgm:t>
        <a:bodyPr/>
        <a:lstStyle/>
        <a:p>
          <a:endParaRPr lang="en-US"/>
        </a:p>
      </dgm:t>
    </dgm:pt>
    <dgm:pt modelId="{4398E6C8-4CC2-4BD1-B48C-4658296FC910}">
      <dgm:prSet/>
      <dgm:spPr/>
      <dgm:t>
        <a:bodyPr/>
        <a:lstStyle/>
        <a:p>
          <a:r>
            <a:rPr lang="en-US" dirty="0"/>
            <a:t>Respecting consumer's personal identity, rights, and cultural background</a:t>
          </a:r>
        </a:p>
      </dgm:t>
    </dgm:pt>
    <dgm:pt modelId="{C6680626-E86F-4CB2-9C8D-7461ED767A1A}" type="parTrans" cxnId="{6C026B7B-A421-4F48-97D3-F24572E40B7A}">
      <dgm:prSet/>
      <dgm:spPr/>
      <dgm:t>
        <a:bodyPr/>
        <a:lstStyle/>
        <a:p>
          <a:endParaRPr lang="en-US"/>
        </a:p>
      </dgm:t>
    </dgm:pt>
    <dgm:pt modelId="{CDCC1A9D-7A72-4F0A-8980-D2AC1D6B0B32}" type="sibTrans" cxnId="{6C026B7B-A421-4F48-97D3-F24572E40B7A}">
      <dgm:prSet/>
      <dgm:spPr/>
      <dgm:t>
        <a:bodyPr/>
        <a:lstStyle/>
        <a:p>
          <a:endParaRPr lang="en-US"/>
        </a:p>
      </dgm:t>
    </dgm:pt>
    <dgm:pt modelId="{067945CB-95BC-4578-88DC-33F511D8DCB9}">
      <dgm:prSet/>
      <dgm:spPr/>
      <dgm:t>
        <a:bodyPr/>
        <a:lstStyle/>
        <a:p>
          <a:pPr rtl="0"/>
          <a:r>
            <a:rPr lang="en-US" dirty="0">
              <a:latin typeface="Neue Haas Grotesk Text Pro"/>
            </a:rPr>
            <a:t>Not</a:t>
          </a:r>
          <a:r>
            <a:rPr lang="en-US" dirty="0"/>
            <a:t> pushing your personal beliefs and culture norms on consumer</a:t>
          </a:r>
        </a:p>
      </dgm:t>
    </dgm:pt>
    <dgm:pt modelId="{7A94B9C5-5F38-438B-8662-88C71EB721A9}" type="parTrans" cxnId="{20585BE6-10B0-4567-AD89-0DDB57CC1057}">
      <dgm:prSet/>
      <dgm:spPr/>
      <dgm:t>
        <a:bodyPr/>
        <a:lstStyle/>
        <a:p>
          <a:endParaRPr lang="en-US"/>
        </a:p>
      </dgm:t>
    </dgm:pt>
    <dgm:pt modelId="{C8F1610F-D53A-45BD-87F6-BFB070AC4BA8}" type="sibTrans" cxnId="{20585BE6-10B0-4567-AD89-0DDB57CC1057}">
      <dgm:prSet/>
      <dgm:spPr/>
      <dgm:t>
        <a:bodyPr/>
        <a:lstStyle/>
        <a:p>
          <a:endParaRPr lang="en-US"/>
        </a:p>
      </dgm:t>
    </dgm:pt>
    <dgm:pt modelId="{5018E73E-E949-44F2-9631-43288C5ABABE}">
      <dgm:prSet/>
      <dgm:spPr/>
      <dgm:t>
        <a:bodyPr/>
        <a:lstStyle/>
        <a:p>
          <a:r>
            <a:rPr lang="en-US" dirty="0"/>
            <a:t>Respecting consumers as a normal person and not as a consumer with behavior and mental health challenges</a:t>
          </a:r>
        </a:p>
      </dgm:t>
    </dgm:pt>
    <dgm:pt modelId="{6722EB42-A5C2-44BC-A632-12566DF6FD5A}" type="parTrans" cxnId="{1F7D935E-066B-48F2-9E89-E4EB2F35FF58}">
      <dgm:prSet/>
      <dgm:spPr/>
      <dgm:t>
        <a:bodyPr/>
        <a:lstStyle/>
        <a:p>
          <a:endParaRPr lang="en-US"/>
        </a:p>
      </dgm:t>
    </dgm:pt>
    <dgm:pt modelId="{06599253-B830-4A3F-998E-FB0D999BF5BC}" type="sibTrans" cxnId="{1F7D935E-066B-48F2-9E89-E4EB2F35FF58}">
      <dgm:prSet/>
      <dgm:spPr/>
      <dgm:t>
        <a:bodyPr/>
        <a:lstStyle/>
        <a:p>
          <a:endParaRPr lang="en-US"/>
        </a:p>
      </dgm:t>
    </dgm:pt>
    <dgm:pt modelId="{772AE4F1-53E1-456E-A682-27BCC966D5AB}">
      <dgm:prSet/>
      <dgm:spPr/>
      <dgm:t>
        <a:bodyPr/>
        <a:lstStyle/>
        <a:p>
          <a:r>
            <a:rPr lang="en-US" dirty="0"/>
            <a:t>Ensuring that your personal life has little to no negative impact on consumer's </a:t>
          </a:r>
          <a:r>
            <a:rPr lang="en-US" dirty="0" err="1"/>
            <a:t>quaility</a:t>
          </a:r>
          <a:r>
            <a:rPr lang="en-US" dirty="0"/>
            <a:t> of life while living at your home</a:t>
          </a:r>
        </a:p>
      </dgm:t>
    </dgm:pt>
    <dgm:pt modelId="{8CC83012-DE00-4F3F-909A-BEDB66587386}" type="parTrans" cxnId="{42593BE1-455C-4A56-ACEA-5F0C9833D411}">
      <dgm:prSet/>
      <dgm:spPr/>
      <dgm:t>
        <a:bodyPr/>
        <a:lstStyle/>
        <a:p>
          <a:endParaRPr lang="en-US"/>
        </a:p>
      </dgm:t>
    </dgm:pt>
    <dgm:pt modelId="{D9F21438-439D-4224-AFE7-F2557EF79CB2}" type="sibTrans" cxnId="{42593BE1-455C-4A56-ACEA-5F0C9833D411}">
      <dgm:prSet/>
      <dgm:spPr/>
      <dgm:t>
        <a:bodyPr/>
        <a:lstStyle/>
        <a:p>
          <a:endParaRPr lang="en-US"/>
        </a:p>
      </dgm:t>
    </dgm:pt>
    <dgm:pt modelId="{987F5DF4-ED89-4ECB-A1DB-B9E18CC64250}" type="pres">
      <dgm:prSet presAssocID="{6E145BFE-AB5B-435F-9610-7426CA77381F}" presName="linear" presStyleCnt="0">
        <dgm:presLayoutVars>
          <dgm:animLvl val="lvl"/>
          <dgm:resizeHandles val="exact"/>
        </dgm:presLayoutVars>
      </dgm:prSet>
      <dgm:spPr/>
    </dgm:pt>
    <dgm:pt modelId="{C2842948-6C2D-4629-9FC8-1389024AFFA7}" type="pres">
      <dgm:prSet presAssocID="{634511F3-1A8E-4CDF-B559-7F97B9DDED8D}" presName="parentText" presStyleLbl="node1" presStyleIdx="0" presStyleCnt="5">
        <dgm:presLayoutVars>
          <dgm:chMax val="0"/>
          <dgm:bulletEnabled val="1"/>
        </dgm:presLayoutVars>
      </dgm:prSet>
      <dgm:spPr/>
    </dgm:pt>
    <dgm:pt modelId="{2D7B1AE7-72C2-4092-A3F4-450E34F12832}" type="pres">
      <dgm:prSet presAssocID="{D042910A-64F2-47E4-936A-CA83CD41FE47}" presName="spacer" presStyleCnt="0"/>
      <dgm:spPr/>
    </dgm:pt>
    <dgm:pt modelId="{F4B9A056-9A16-4666-B2C4-E85BFCA6615B}" type="pres">
      <dgm:prSet presAssocID="{4398E6C8-4CC2-4BD1-B48C-4658296FC910}" presName="parentText" presStyleLbl="node1" presStyleIdx="1" presStyleCnt="5">
        <dgm:presLayoutVars>
          <dgm:chMax val="0"/>
          <dgm:bulletEnabled val="1"/>
        </dgm:presLayoutVars>
      </dgm:prSet>
      <dgm:spPr/>
    </dgm:pt>
    <dgm:pt modelId="{E2F988D1-0D99-447C-BA27-0336EAD6BFC3}" type="pres">
      <dgm:prSet presAssocID="{CDCC1A9D-7A72-4F0A-8980-D2AC1D6B0B32}" presName="spacer" presStyleCnt="0"/>
      <dgm:spPr/>
    </dgm:pt>
    <dgm:pt modelId="{C6670447-A285-4876-8119-07D4D42874AC}" type="pres">
      <dgm:prSet presAssocID="{067945CB-95BC-4578-88DC-33F511D8DCB9}" presName="parentText" presStyleLbl="node1" presStyleIdx="2" presStyleCnt="5">
        <dgm:presLayoutVars>
          <dgm:chMax val="0"/>
          <dgm:bulletEnabled val="1"/>
        </dgm:presLayoutVars>
      </dgm:prSet>
      <dgm:spPr/>
    </dgm:pt>
    <dgm:pt modelId="{8CC6D5CD-CD52-4662-B068-16AC5919BDCB}" type="pres">
      <dgm:prSet presAssocID="{C8F1610F-D53A-45BD-87F6-BFB070AC4BA8}" presName="spacer" presStyleCnt="0"/>
      <dgm:spPr/>
    </dgm:pt>
    <dgm:pt modelId="{4793A578-279C-4490-A125-D307B25527F3}" type="pres">
      <dgm:prSet presAssocID="{5018E73E-E949-44F2-9631-43288C5ABABE}" presName="parentText" presStyleLbl="node1" presStyleIdx="3" presStyleCnt="5">
        <dgm:presLayoutVars>
          <dgm:chMax val="0"/>
          <dgm:bulletEnabled val="1"/>
        </dgm:presLayoutVars>
      </dgm:prSet>
      <dgm:spPr/>
    </dgm:pt>
    <dgm:pt modelId="{92C76D5D-9B1B-4896-9554-659573101799}" type="pres">
      <dgm:prSet presAssocID="{06599253-B830-4A3F-998E-FB0D999BF5BC}" presName="spacer" presStyleCnt="0"/>
      <dgm:spPr/>
    </dgm:pt>
    <dgm:pt modelId="{E71AAE56-099A-44F2-957E-5D6124D3CF1E}" type="pres">
      <dgm:prSet presAssocID="{772AE4F1-53E1-456E-A682-27BCC966D5AB}" presName="parentText" presStyleLbl="node1" presStyleIdx="4" presStyleCnt="5">
        <dgm:presLayoutVars>
          <dgm:chMax val="0"/>
          <dgm:bulletEnabled val="1"/>
        </dgm:presLayoutVars>
      </dgm:prSet>
      <dgm:spPr/>
    </dgm:pt>
  </dgm:ptLst>
  <dgm:cxnLst>
    <dgm:cxn modelId="{D118C237-B172-4CDB-8C59-454297C267F7}" type="presOf" srcId="{6E145BFE-AB5B-435F-9610-7426CA77381F}" destId="{987F5DF4-ED89-4ECB-A1DB-B9E18CC64250}" srcOrd="0" destOrd="0" presId="urn:microsoft.com/office/officeart/2005/8/layout/vList2"/>
    <dgm:cxn modelId="{1F7D935E-066B-48F2-9E89-E4EB2F35FF58}" srcId="{6E145BFE-AB5B-435F-9610-7426CA77381F}" destId="{5018E73E-E949-44F2-9631-43288C5ABABE}" srcOrd="3" destOrd="0" parTransId="{6722EB42-A5C2-44BC-A632-12566DF6FD5A}" sibTransId="{06599253-B830-4A3F-998E-FB0D999BF5BC}"/>
    <dgm:cxn modelId="{4536A25F-67B5-4BAC-81FA-B2ECDB7C3F19}" type="presOf" srcId="{4398E6C8-4CC2-4BD1-B48C-4658296FC910}" destId="{F4B9A056-9A16-4666-B2C4-E85BFCA6615B}" srcOrd="0" destOrd="0" presId="urn:microsoft.com/office/officeart/2005/8/layout/vList2"/>
    <dgm:cxn modelId="{6C026B7B-A421-4F48-97D3-F24572E40B7A}" srcId="{6E145BFE-AB5B-435F-9610-7426CA77381F}" destId="{4398E6C8-4CC2-4BD1-B48C-4658296FC910}" srcOrd="1" destOrd="0" parTransId="{C6680626-E86F-4CB2-9C8D-7461ED767A1A}" sibTransId="{CDCC1A9D-7A72-4F0A-8980-D2AC1D6B0B32}"/>
    <dgm:cxn modelId="{7619588B-EB27-493B-83FE-328CCCDC96AE}" type="presOf" srcId="{067945CB-95BC-4578-88DC-33F511D8DCB9}" destId="{C6670447-A285-4876-8119-07D4D42874AC}" srcOrd="0" destOrd="0" presId="urn:microsoft.com/office/officeart/2005/8/layout/vList2"/>
    <dgm:cxn modelId="{73A26F97-639A-4067-A1CD-C81FC5A3CB0F}" type="presOf" srcId="{634511F3-1A8E-4CDF-B559-7F97B9DDED8D}" destId="{C2842948-6C2D-4629-9FC8-1389024AFFA7}" srcOrd="0" destOrd="0" presId="urn:microsoft.com/office/officeart/2005/8/layout/vList2"/>
    <dgm:cxn modelId="{1C780CAB-2F25-4F4C-B8CE-F2479685A981}" type="presOf" srcId="{5018E73E-E949-44F2-9631-43288C5ABABE}" destId="{4793A578-279C-4490-A125-D307B25527F3}" srcOrd="0" destOrd="0" presId="urn:microsoft.com/office/officeart/2005/8/layout/vList2"/>
    <dgm:cxn modelId="{42593BE1-455C-4A56-ACEA-5F0C9833D411}" srcId="{6E145BFE-AB5B-435F-9610-7426CA77381F}" destId="{772AE4F1-53E1-456E-A682-27BCC966D5AB}" srcOrd="4" destOrd="0" parTransId="{8CC83012-DE00-4F3F-909A-BEDB66587386}" sibTransId="{D9F21438-439D-4224-AFE7-F2557EF79CB2}"/>
    <dgm:cxn modelId="{20585BE6-10B0-4567-AD89-0DDB57CC1057}" srcId="{6E145BFE-AB5B-435F-9610-7426CA77381F}" destId="{067945CB-95BC-4578-88DC-33F511D8DCB9}" srcOrd="2" destOrd="0" parTransId="{7A94B9C5-5F38-438B-8662-88C71EB721A9}" sibTransId="{C8F1610F-D53A-45BD-87F6-BFB070AC4BA8}"/>
    <dgm:cxn modelId="{783BBAED-D2D0-40A4-90E5-5D49C46865FC}" srcId="{6E145BFE-AB5B-435F-9610-7426CA77381F}" destId="{634511F3-1A8E-4CDF-B559-7F97B9DDED8D}" srcOrd="0" destOrd="0" parTransId="{1A5494E1-34F1-482E-96A6-E2A39C005403}" sibTransId="{D042910A-64F2-47E4-936A-CA83CD41FE47}"/>
    <dgm:cxn modelId="{D6319AEE-DF40-4E75-89DE-C9154FA1361C}" type="presOf" srcId="{772AE4F1-53E1-456E-A682-27BCC966D5AB}" destId="{E71AAE56-099A-44F2-957E-5D6124D3CF1E}" srcOrd="0" destOrd="0" presId="urn:microsoft.com/office/officeart/2005/8/layout/vList2"/>
    <dgm:cxn modelId="{499F3B7D-4FD6-4ED1-B0A9-F63E7E201FFC}" type="presParOf" srcId="{987F5DF4-ED89-4ECB-A1DB-B9E18CC64250}" destId="{C2842948-6C2D-4629-9FC8-1389024AFFA7}" srcOrd="0" destOrd="0" presId="urn:microsoft.com/office/officeart/2005/8/layout/vList2"/>
    <dgm:cxn modelId="{AA8D79DC-0E0F-48B7-8F27-EF2314187FFC}" type="presParOf" srcId="{987F5DF4-ED89-4ECB-A1DB-B9E18CC64250}" destId="{2D7B1AE7-72C2-4092-A3F4-450E34F12832}" srcOrd="1" destOrd="0" presId="urn:microsoft.com/office/officeart/2005/8/layout/vList2"/>
    <dgm:cxn modelId="{7DA04D08-D74C-440F-B45A-75D7A8D04928}" type="presParOf" srcId="{987F5DF4-ED89-4ECB-A1DB-B9E18CC64250}" destId="{F4B9A056-9A16-4666-B2C4-E85BFCA6615B}" srcOrd="2" destOrd="0" presId="urn:microsoft.com/office/officeart/2005/8/layout/vList2"/>
    <dgm:cxn modelId="{62DD9161-ADE2-4ACC-90F5-E7F96F33ED66}" type="presParOf" srcId="{987F5DF4-ED89-4ECB-A1DB-B9E18CC64250}" destId="{E2F988D1-0D99-447C-BA27-0336EAD6BFC3}" srcOrd="3" destOrd="0" presId="urn:microsoft.com/office/officeart/2005/8/layout/vList2"/>
    <dgm:cxn modelId="{4FD9134D-2D21-47EB-8882-0B2FA8F21C79}" type="presParOf" srcId="{987F5DF4-ED89-4ECB-A1DB-B9E18CC64250}" destId="{C6670447-A285-4876-8119-07D4D42874AC}" srcOrd="4" destOrd="0" presId="urn:microsoft.com/office/officeart/2005/8/layout/vList2"/>
    <dgm:cxn modelId="{98F7187E-78C4-475E-8FE6-5C67A4AC41E0}" type="presParOf" srcId="{987F5DF4-ED89-4ECB-A1DB-B9E18CC64250}" destId="{8CC6D5CD-CD52-4662-B068-16AC5919BDCB}" srcOrd="5" destOrd="0" presId="urn:microsoft.com/office/officeart/2005/8/layout/vList2"/>
    <dgm:cxn modelId="{BAF05314-FC62-4DFE-8C65-ABDC99B1B37B}" type="presParOf" srcId="{987F5DF4-ED89-4ECB-A1DB-B9E18CC64250}" destId="{4793A578-279C-4490-A125-D307B25527F3}" srcOrd="6" destOrd="0" presId="urn:microsoft.com/office/officeart/2005/8/layout/vList2"/>
    <dgm:cxn modelId="{BA610710-8C1D-44E2-AD36-C89B8DC5FAC6}" type="presParOf" srcId="{987F5DF4-ED89-4ECB-A1DB-B9E18CC64250}" destId="{92C76D5D-9B1B-4896-9554-659573101799}" srcOrd="7" destOrd="0" presId="urn:microsoft.com/office/officeart/2005/8/layout/vList2"/>
    <dgm:cxn modelId="{D4A3F4A8-37A7-4BF4-B375-19EFD5675F07}" type="presParOf" srcId="{987F5DF4-ED89-4ECB-A1DB-B9E18CC64250}" destId="{E71AAE56-099A-44F2-957E-5D6124D3CF1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8004172-12B2-41E7-B319-D852BF2365FC}"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DF2D3ADD-97CA-43F2-90F1-4E7DE1BD0C02}">
      <dgm:prSet/>
      <dgm:spPr/>
      <dgm:t>
        <a:bodyPr/>
        <a:lstStyle/>
        <a:p>
          <a:r>
            <a:rPr lang="en-US" b="1"/>
            <a:t>AFL providers are required to protect and respect consumers according to their treatment plan by:</a:t>
          </a:r>
          <a:endParaRPr lang="en-US"/>
        </a:p>
      </dgm:t>
    </dgm:pt>
    <dgm:pt modelId="{48107141-91B2-4DD6-B3E5-DAAC455A028E}" type="parTrans" cxnId="{D2085059-F1AC-4CD1-8A99-E8938BA5C4C8}">
      <dgm:prSet/>
      <dgm:spPr/>
      <dgm:t>
        <a:bodyPr/>
        <a:lstStyle/>
        <a:p>
          <a:endParaRPr lang="en-US"/>
        </a:p>
      </dgm:t>
    </dgm:pt>
    <dgm:pt modelId="{635F47CD-2758-4CD5-B2A8-14368DCA6A92}" type="sibTrans" cxnId="{D2085059-F1AC-4CD1-8A99-E8938BA5C4C8}">
      <dgm:prSet/>
      <dgm:spPr/>
      <dgm:t>
        <a:bodyPr/>
        <a:lstStyle/>
        <a:p>
          <a:endParaRPr lang="en-US"/>
        </a:p>
      </dgm:t>
    </dgm:pt>
    <dgm:pt modelId="{47F27324-12C2-4FF7-ABF3-A9AC551BD5DC}">
      <dgm:prSet/>
      <dgm:spPr/>
      <dgm:t>
        <a:bodyPr/>
        <a:lstStyle/>
        <a:p>
          <a:r>
            <a:rPr lang="en-US"/>
            <a:t>Not treating consumers as a job responsibility but rather as a respectable individual </a:t>
          </a:r>
        </a:p>
      </dgm:t>
    </dgm:pt>
    <dgm:pt modelId="{A719C7C8-D3DF-4199-964D-44D683B6A3D1}" type="parTrans" cxnId="{310DFA8A-87B9-46F6-BE02-EB0904A1F6E3}">
      <dgm:prSet/>
      <dgm:spPr/>
      <dgm:t>
        <a:bodyPr/>
        <a:lstStyle/>
        <a:p>
          <a:endParaRPr lang="en-US"/>
        </a:p>
      </dgm:t>
    </dgm:pt>
    <dgm:pt modelId="{BF82EBDE-0822-41FA-A7C1-AEB0DAB2F5DE}" type="sibTrans" cxnId="{310DFA8A-87B9-46F6-BE02-EB0904A1F6E3}">
      <dgm:prSet/>
      <dgm:spPr/>
      <dgm:t>
        <a:bodyPr/>
        <a:lstStyle/>
        <a:p>
          <a:endParaRPr lang="en-US"/>
        </a:p>
      </dgm:t>
    </dgm:pt>
    <dgm:pt modelId="{087FF93B-FF2A-4914-BC80-6893EC1D2D5A}">
      <dgm:prSet/>
      <dgm:spPr/>
      <dgm:t>
        <a:bodyPr/>
        <a:lstStyle/>
        <a:p>
          <a:r>
            <a:rPr lang="en-US"/>
            <a:t>Avoid inappropriate conversations</a:t>
          </a:r>
        </a:p>
      </dgm:t>
    </dgm:pt>
    <dgm:pt modelId="{A672AE12-CD06-4047-BD17-42C64B296F98}" type="parTrans" cxnId="{31F543AB-A75D-4079-9306-5EF99EF9DF23}">
      <dgm:prSet/>
      <dgm:spPr/>
      <dgm:t>
        <a:bodyPr/>
        <a:lstStyle/>
        <a:p>
          <a:endParaRPr lang="en-US"/>
        </a:p>
      </dgm:t>
    </dgm:pt>
    <dgm:pt modelId="{BFB91D02-98EB-44B3-8EBA-CD79F3FFC016}" type="sibTrans" cxnId="{31F543AB-A75D-4079-9306-5EF99EF9DF23}">
      <dgm:prSet/>
      <dgm:spPr/>
      <dgm:t>
        <a:bodyPr/>
        <a:lstStyle/>
        <a:p>
          <a:endParaRPr lang="en-US"/>
        </a:p>
      </dgm:t>
    </dgm:pt>
    <dgm:pt modelId="{A26CEB88-EA8F-4D1A-A0FE-6592550A67FA}">
      <dgm:prSet/>
      <dgm:spPr/>
      <dgm:t>
        <a:bodyPr/>
        <a:lstStyle/>
        <a:p>
          <a:r>
            <a:rPr lang="en-US"/>
            <a:t>Must offer consumers encouragement and respectful language to complete task, at all times</a:t>
          </a:r>
        </a:p>
      </dgm:t>
    </dgm:pt>
    <dgm:pt modelId="{A0BD0A14-516E-4C05-997D-5007C6D56971}" type="parTrans" cxnId="{6AF6AC45-4584-4D82-9070-A643A94E01DB}">
      <dgm:prSet/>
      <dgm:spPr/>
      <dgm:t>
        <a:bodyPr/>
        <a:lstStyle/>
        <a:p>
          <a:endParaRPr lang="en-US"/>
        </a:p>
      </dgm:t>
    </dgm:pt>
    <dgm:pt modelId="{E2811B4E-37B8-4A2B-9098-C2D4035E9743}" type="sibTrans" cxnId="{6AF6AC45-4584-4D82-9070-A643A94E01DB}">
      <dgm:prSet/>
      <dgm:spPr/>
      <dgm:t>
        <a:bodyPr/>
        <a:lstStyle/>
        <a:p>
          <a:endParaRPr lang="en-US"/>
        </a:p>
      </dgm:t>
    </dgm:pt>
    <dgm:pt modelId="{3B785DB3-A203-41EC-AA89-3EB18B2591FF}">
      <dgm:prSet/>
      <dgm:spPr/>
      <dgm:t>
        <a:bodyPr/>
        <a:lstStyle/>
        <a:p>
          <a:r>
            <a:rPr lang="en-US"/>
            <a:t>Ensuring that family members and other are not disrespecting consumer's person space and rights</a:t>
          </a:r>
        </a:p>
      </dgm:t>
    </dgm:pt>
    <dgm:pt modelId="{2F37CD2F-483F-4FED-8ABC-23F03849595D}" type="parTrans" cxnId="{03D930F2-1123-4016-8C6B-126B903D77EB}">
      <dgm:prSet/>
      <dgm:spPr/>
      <dgm:t>
        <a:bodyPr/>
        <a:lstStyle/>
        <a:p>
          <a:endParaRPr lang="en-US"/>
        </a:p>
      </dgm:t>
    </dgm:pt>
    <dgm:pt modelId="{1E4BB085-A8D3-4DF4-B587-BFDC9C0BB917}" type="sibTrans" cxnId="{03D930F2-1123-4016-8C6B-126B903D77EB}">
      <dgm:prSet/>
      <dgm:spPr/>
      <dgm:t>
        <a:bodyPr/>
        <a:lstStyle/>
        <a:p>
          <a:endParaRPr lang="en-US"/>
        </a:p>
      </dgm:t>
    </dgm:pt>
    <dgm:pt modelId="{77963965-A462-4C67-9343-04F2042C442C}">
      <dgm:prSet/>
      <dgm:spPr/>
      <dgm:t>
        <a:bodyPr/>
        <a:lstStyle/>
        <a:p>
          <a:r>
            <a:rPr lang="en-US"/>
            <a:t>Not taking advantage of consumer personal resources or disabilities </a:t>
          </a:r>
        </a:p>
      </dgm:t>
    </dgm:pt>
    <dgm:pt modelId="{9F1D5502-4802-4368-98A0-950409262A32}" type="parTrans" cxnId="{D214C1ED-518E-42F8-BF60-8B4353D3E56A}">
      <dgm:prSet/>
      <dgm:spPr/>
      <dgm:t>
        <a:bodyPr/>
        <a:lstStyle/>
        <a:p>
          <a:endParaRPr lang="en-US"/>
        </a:p>
      </dgm:t>
    </dgm:pt>
    <dgm:pt modelId="{D6A82942-5906-4B25-8FE3-7D693E5817ED}" type="sibTrans" cxnId="{D214C1ED-518E-42F8-BF60-8B4353D3E56A}">
      <dgm:prSet/>
      <dgm:spPr/>
      <dgm:t>
        <a:bodyPr/>
        <a:lstStyle/>
        <a:p>
          <a:endParaRPr lang="en-US"/>
        </a:p>
      </dgm:t>
    </dgm:pt>
    <dgm:pt modelId="{D738A9E2-61B5-427B-83C0-B588C1199B78}" type="pres">
      <dgm:prSet presAssocID="{A8004172-12B2-41E7-B319-D852BF2365FC}" presName="linear" presStyleCnt="0">
        <dgm:presLayoutVars>
          <dgm:animLvl val="lvl"/>
          <dgm:resizeHandles val="exact"/>
        </dgm:presLayoutVars>
      </dgm:prSet>
      <dgm:spPr/>
    </dgm:pt>
    <dgm:pt modelId="{5EC93ECF-0ACE-4BF1-AAF9-A9E6ECFB60DD}" type="pres">
      <dgm:prSet presAssocID="{DF2D3ADD-97CA-43F2-90F1-4E7DE1BD0C02}" presName="parentText" presStyleLbl="node1" presStyleIdx="0" presStyleCnt="1">
        <dgm:presLayoutVars>
          <dgm:chMax val="0"/>
          <dgm:bulletEnabled val="1"/>
        </dgm:presLayoutVars>
      </dgm:prSet>
      <dgm:spPr/>
    </dgm:pt>
    <dgm:pt modelId="{ADD6C8CA-C266-416D-962E-03B046B00AEF}" type="pres">
      <dgm:prSet presAssocID="{DF2D3ADD-97CA-43F2-90F1-4E7DE1BD0C02}" presName="childText" presStyleLbl="revTx" presStyleIdx="0" presStyleCnt="1">
        <dgm:presLayoutVars>
          <dgm:bulletEnabled val="1"/>
        </dgm:presLayoutVars>
      </dgm:prSet>
      <dgm:spPr/>
    </dgm:pt>
  </dgm:ptLst>
  <dgm:cxnLst>
    <dgm:cxn modelId="{68B7330E-1E59-4CFE-89E5-497F325C2A9C}" type="presOf" srcId="{47F27324-12C2-4FF7-ABF3-A9AC551BD5DC}" destId="{ADD6C8CA-C266-416D-962E-03B046B00AEF}" srcOrd="0" destOrd="0" presId="urn:microsoft.com/office/officeart/2005/8/layout/vList2"/>
    <dgm:cxn modelId="{DD5A472A-EAEC-4320-AFB0-539207130FAB}" type="presOf" srcId="{3B785DB3-A203-41EC-AA89-3EB18B2591FF}" destId="{ADD6C8CA-C266-416D-962E-03B046B00AEF}" srcOrd="0" destOrd="3" presId="urn:microsoft.com/office/officeart/2005/8/layout/vList2"/>
    <dgm:cxn modelId="{D2291F35-F3BC-4EF0-AABB-4F14344997EC}" type="presOf" srcId="{A8004172-12B2-41E7-B319-D852BF2365FC}" destId="{D738A9E2-61B5-427B-83C0-B588C1199B78}" srcOrd="0" destOrd="0" presId="urn:microsoft.com/office/officeart/2005/8/layout/vList2"/>
    <dgm:cxn modelId="{4025EE35-A3C3-4486-9CE1-F72C05F05121}" type="presOf" srcId="{087FF93B-FF2A-4914-BC80-6893EC1D2D5A}" destId="{ADD6C8CA-C266-416D-962E-03B046B00AEF}" srcOrd="0" destOrd="1" presId="urn:microsoft.com/office/officeart/2005/8/layout/vList2"/>
    <dgm:cxn modelId="{6AF6AC45-4584-4D82-9070-A643A94E01DB}" srcId="{DF2D3ADD-97CA-43F2-90F1-4E7DE1BD0C02}" destId="{A26CEB88-EA8F-4D1A-A0FE-6592550A67FA}" srcOrd="2" destOrd="0" parTransId="{A0BD0A14-516E-4C05-997D-5007C6D56971}" sibTransId="{E2811B4E-37B8-4A2B-9098-C2D4035E9743}"/>
    <dgm:cxn modelId="{31C03058-48A9-49DE-82A1-0A293D2788C0}" type="presOf" srcId="{77963965-A462-4C67-9343-04F2042C442C}" destId="{ADD6C8CA-C266-416D-962E-03B046B00AEF}" srcOrd="0" destOrd="4" presId="urn:microsoft.com/office/officeart/2005/8/layout/vList2"/>
    <dgm:cxn modelId="{D2085059-F1AC-4CD1-8A99-E8938BA5C4C8}" srcId="{A8004172-12B2-41E7-B319-D852BF2365FC}" destId="{DF2D3ADD-97CA-43F2-90F1-4E7DE1BD0C02}" srcOrd="0" destOrd="0" parTransId="{48107141-91B2-4DD6-B3E5-DAAC455A028E}" sibTransId="{635F47CD-2758-4CD5-B2A8-14368DCA6A92}"/>
    <dgm:cxn modelId="{BEB5075A-B2EF-4E82-89C2-DA02D4C40E58}" type="presOf" srcId="{A26CEB88-EA8F-4D1A-A0FE-6592550A67FA}" destId="{ADD6C8CA-C266-416D-962E-03B046B00AEF}" srcOrd="0" destOrd="2" presId="urn:microsoft.com/office/officeart/2005/8/layout/vList2"/>
    <dgm:cxn modelId="{113CCA5A-003E-44EA-9064-1B7FC906CEF8}" type="presOf" srcId="{DF2D3ADD-97CA-43F2-90F1-4E7DE1BD0C02}" destId="{5EC93ECF-0ACE-4BF1-AAF9-A9E6ECFB60DD}" srcOrd="0" destOrd="0" presId="urn:microsoft.com/office/officeart/2005/8/layout/vList2"/>
    <dgm:cxn modelId="{310DFA8A-87B9-46F6-BE02-EB0904A1F6E3}" srcId="{DF2D3ADD-97CA-43F2-90F1-4E7DE1BD0C02}" destId="{47F27324-12C2-4FF7-ABF3-A9AC551BD5DC}" srcOrd="0" destOrd="0" parTransId="{A719C7C8-D3DF-4199-964D-44D683B6A3D1}" sibTransId="{BF82EBDE-0822-41FA-A7C1-AEB0DAB2F5DE}"/>
    <dgm:cxn modelId="{31F543AB-A75D-4079-9306-5EF99EF9DF23}" srcId="{DF2D3ADD-97CA-43F2-90F1-4E7DE1BD0C02}" destId="{087FF93B-FF2A-4914-BC80-6893EC1D2D5A}" srcOrd="1" destOrd="0" parTransId="{A672AE12-CD06-4047-BD17-42C64B296F98}" sibTransId="{BFB91D02-98EB-44B3-8EBA-CD79F3FFC016}"/>
    <dgm:cxn modelId="{D214C1ED-518E-42F8-BF60-8B4353D3E56A}" srcId="{DF2D3ADD-97CA-43F2-90F1-4E7DE1BD0C02}" destId="{77963965-A462-4C67-9343-04F2042C442C}" srcOrd="4" destOrd="0" parTransId="{9F1D5502-4802-4368-98A0-950409262A32}" sibTransId="{D6A82942-5906-4B25-8FE3-7D693E5817ED}"/>
    <dgm:cxn modelId="{03D930F2-1123-4016-8C6B-126B903D77EB}" srcId="{DF2D3ADD-97CA-43F2-90F1-4E7DE1BD0C02}" destId="{3B785DB3-A203-41EC-AA89-3EB18B2591FF}" srcOrd="3" destOrd="0" parTransId="{2F37CD2F-483F-4FED-8ABC-23F03849595D}" sibTransId="{1E4BB085-A8D3-4DF4-B587-BFDC9C0BB917}"/>
    <dgm:cxn modelId="{010DBC75-11A8-484F-AAEE-40EE08521CB0}" type="presParOf" srcId="{D738A9E2-61B5-427B-83C0-B588C1199B78}" destId="{5EC93ECF-0ACE-4BF1-AAF9-A9E6ECFB60DD}" srcOrd="0" destOrd="0" presId="urn:microsoft.com/office/officeart/2005/8/layout/vList2"/>
    <dgm:cxn modelId="{A481D74B-D532-49C9-9810-A6C6BABFE8A3}" type="presParOf" srcId="{D738A9E2-61B5-427B-83C0-B588C1199B78}" destId="{ADD6C8CA-C266-416D-962E-03B046B00AE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B4E0A95-75F9-4FEA-B9E9-B5B36E01A86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EEF5FF7-66F1-4620-9F99-EA277AB36225}">
      <dgm:prSet/>
      <dgm:spPr/>
      <dgm:t>
        <a:bodyPr/>
        <a:lstStyle/>
        <a:p>
          <a:r>
            <a:rPr lang="en-US" b="1"/>
            <a:t>Day Activity workers have the same responsibilities as AFL providers, the only difference is consumers don't live at your home.  DAW should always: </a:t>
          </a:r>
          <a:endParaRPr lang="en-US"/>
        </a:p>
      </dgm:t>
    </dgm:pt>
    <dgm:pt modelId="{722AD2DF-1EA9-4C42-87F9-1EE4580499CA}" type="parTrans" cxnId="{66604769-ED98-444F-9AC9-04E0D9DA94A5}">
      <dgm:prSet/>
      <dgm:spPr/>
      <dgm:t>
        <a:bodyPr/>
        <a:lstStyle/>
        <a:p>
          <a:endParaRPr lang="en-US"/>
        </a:p>
      </dgm:t>
    </dgm:pt>
    <dgm:pt modelId="{E0219CD5-5826-4A0D-9591-15EF35AF428C}" type="sibTrans" cxnId="{66604769-ED98-444F-9AC9-04E0D9DA94A5}">
      <dgm:prSet/>
      <dgm:spPr/>
      <dgm:t>
        <a:bodyPr/>
        <a:lstStyle/>
        <a:p>
          <a:endParaRPr lang="en-US"/>
        </a:p>
      </dgm:t>
    </dgm:pt>
    <dgm:pt modelId="{8B457366-1FDC-43A2-97B4-67F63D6BD712}">
      <dgm:prSet/>
      <dgm:spPr/>
      <dgm:t>
        <a:bodyPr/>
        <a:lstStyle/>
        <a:p>
          <a:r>
            <a:rPr lang="en-US"/>
            <a:t>Find activities according to consumer's treatment plan</a:t>
          </a:r>
        </a:p>
      </dgm:t>
    </dgm:pt>
    <dgm:pt modelId="{B35B9431-A1FD-4631-A8E3-09F0E28CCCA8}" type="parTrans" cxnId="{CD4F0C60-983F-45DE-A550-D0F807B203C1}">
      <dgm:prSet/>
      <dgm:spPr/>
      <dgm:t>
        <a:bodyPr/>
        <a:lstStyle/>
        <a:p>
          <a:endParaRPr lang="en-US"/>
        </a:p>
      </dgm:t>
    </dgm:pt>
    <dgm:pt modelId="{083657D8-CEFF-4AB6-82B9-1296B85CD3E0}" type="sibTrans" cxnId="{CD4F0C60-983F-45DE-A550-D0F807B203C1}">
      <dgm:prSet/>
      <dgm:spPr/>
      <dgm:t>
        <a:bodyPr/>
        <a:lstStyle/>
        <a:p>
          <a:endParaRPr lang="en-US"/>
        </a:p>
      </dgm:t>
    </dgm:pt>
    <dgm:pt modelId="{5D88D9A3-2741-403B-BDAF-0D44AA8ECCD7}">
      <dgm:prSet/>
      <dgm:spPr/>
      <dgm:t>
        <a:bodyPr/>
        <a:lstStyle/>
        <a:p>
          <a:r>
            <a:rPr lang="en-US"/>
            <a:t>Communicate with AFL provider or guardian concerning all matters relating to consumers</a:t>
          </a:r>
        </a:p>
      </dgm:t>
    </dgm:pt>
    <dgm:pt modelId="{3FDCBD3D-7FB6-43BA-A6DF-98CC867DF97E}" type="parTrans" cxnId="{3997BC3A-AF6D-40EE-AEFF-D2FD4C98C114}">
      <dgm:prSet/>
      <dgm:spPr/>
      <dgm:t>
        <a:bodyPr/>
        <a:lstStyle/>
        <a:p>
          <a:endParaRPr lang="en-US"/>
        </a:p>
      </dgm:t>
    </dgm:pt>
    <dgm:pt modelId="{F29D5EE0-BE23-4EF0-B5B8-8B43D33D7EB2}" type="sibTrans" cxnId="{3997BC3A-AF6D-40EE-AEFF-D2FD4C98C114}">
      <dgm:prSet/>
      <dgm:spPr/>
      <dgm:t>
        <a:bodyPr/>
        <a:lstStyle/>
        <a:p>
          <a:endParaRPr lang="en-US"/>
        </a:p>
      </dgm:t>
    </dgm:pt>
    <dgm:pt modelId="{D47AEEC2-7657-43F8-BFD3-8E3E9B09E3D3}">
      <dgm:prSet/>
      <dgm:spPr/>
      <dgm:t>
        <a:bodyPr/>
        <a:lstStyle/>
        <a:p>
          <a:r>
            <a:rPr lang="en-US"/>
            <a:t>Keep conversations appropriate at all times</a:t>
          </a:r>
        </a:p>
      </dgm:t>
    </dgm:pt>
    <dgm:pt modelId="{2C7D8259-7AC8-476D-87A9-FB43CC816DC1}" type="parTrans" cxnId="{F2E3AB32-E5D4-4C84-B0F5-3755BB9B69C0}">
      <dgm:prSet/>
      <dgm:spPr/>
      <dgm:t>
        <a:bodyPr/>
        <a:lstStyle/>
        <a:p>
          <a:endParaRPr lang="en-US"/>
        </a:p>
      </dgm:t>
    </dgm:pt>
    <dgm:pt modelId="{891E6BFC-B734-4C6B-A341-09E760121EF7}" type="sibTrans" cxnId="{F2E3AB32-E5D4-4C84-B0F5-3755BB9B69C0}">
      <dgm:prSet/>
      <dgm:spPr/>
      <dgm:t>
        <a:bodyPr/>
        <a:lstStyle/>
        <a:p>
          <a:endParaRPr lang="en-US"/>
        </a:p>
      </dgm:t>
    </dgm:pt>
    <dgm:pt modelId="{F5C4F2BF-D299-45A4-B475-10E3AC6606A7}">
      <dgm:prSet/>
      <dgm:spPr/>
      <dgm:t>
        <a:bodyPr/>
        <a:lstStyle/>
        <a:p>
          <a:r>
            <a:rPr lang="en-US"/>
            <a:t>Must work with consumer for the duration of work time</a:t>
          </a:r>
        </a:p>
      </dgm:t>
    </dgm:pt>
    <dgm:pt modelId="{A755521A-9767-49F9-B2DE-017E6DB48768}" type="parTrans" cxnId="{10C46EED-C2A7-44BC-9907-0DC98E326A19}">
      <dgm:prSet/>
      <dgm:spPr/>
      <dgm:t>
        <a:bodyPr/>
        <a:lstStyle/>
        <a:p>
          <a:endParaRPr lang="en-US"/>
        </a:p>
      </dgm:t>
    </dgm:pt>
    <dgm:pt modelId="{032083FB-4F6B-44BF-A6BE-0D90D74E0CF0}" type="sibTrans" cxnId="{10C46EED-C2A7-44BC-9907-0DC98E326A19}">
      <dgm:prSet/>
      <dgm:spPr/>
      <dgm:t>
        <a:bodyPr/>
        <a:lstStyle/>
        <a:p>
          <a:endParaRPr lang="en-US"/>
        </a:p>
      </dgm:t>
    </dgm:pt>
    <dgm:pt modelId="{D4455A0F-B288-410D-99E7-112DDEB05A05}">
      <dgm:prSet/>
      <dgm:spPr/>
      <dgm:t>
        <a:bodyPr/>
        <a:lstStyle/>
        <a:p>
          <a:r>
            <a:rPr lang="en-US"/>
            <a:t>Have meaning full conversation with consumers </a:t>
          </a:r>
        </a:p>
      </dgm:t>
    </dgm:pt>
    <dgm:pt modelId="{8DB96FC7-0DEF-4C8C-A7BD-6A066D85845E}" type="parTrans" cxnId="{AAA8D8E5-584D-4D35-B17B-5626E283B9C4}">
      <dgm:prSet/>
      <dgm:spPr/>
      <dgm:t>
        <a:bodyPr/>
        <a:lstStyle/>
        <a:p>
          <a:endParaRPr lang="en-US"/>
        </a:p>
      </dgm:t>
    </dgm:pt>
    <dgm:pt modelId="{95456FA7-FF59-47D2-807B-40795E16A9FB}" type="sibTrans" cxnId="{AAA8D8E5-584D-4D35-B17B-5626E283B9C4}">
      <dgm:prSet/>
      <dgm:spPr/>
      <dgm:t>
        <a:bodyPr/>
        <a:lstStyle/>
        <a:p>
          <a:endParaRPr lang="en-US"/>
        </a:p>
      </dgm:t>
    </dgm:pt>
    <dgm:pt modelId="{B23B315C-0D6D-4163-9EAB-E38BC6708262}">
      <dgm:prSet/>
      <dgm:spPr/>
      <dgm:t>
        <a:bodyPr/>
        <a:lstStyle/>
        <a:p>
          <a:r>
            <a:rPr lang="en-US"/>
            <a:t>Never work with two consumers at the same time unless it's a part of treatment plan</a:t>
          </a:r>
        </a:p>
      </dgm:t>
    </dgm:pt>
    <dgm:pt modelId="{5679E83A-EE32-4FB8-8A6E-410A31D070B2}" type="parTrans" cxnId="{A2ADBC06-DB6A-4E2D-B181-A5E0C6A43D2C}">
      <dgm:prSet/>
      <dgm:spPr/>
      <dgm:t>
        <a:bodyPr/>
        <a:lstStyle/>
        <a:p>
          <a:endParaRPr lang="en-US"/>
        </a:p>
      </dgm:t>
    </dgm:pt>
    <dgm:pt modelId="{4C8EB098-EABF-493E-8102-5AC282C1B5FE}" type="sibTrans" cxnId="{A2ADBC06-DB6A-4E2D-B181-A5E0C6A43D2C}">
      <dgm:prSet/>
      <dgm:spPr/>
      <dgm:t>
        <a:bodyPr/>
        <a:lstStyle/>
        <a:p>
          <a:endParaRPr lang="en-US"/>
        </a:p>
      </dgm:t>
    </dgm:pt>
    <dgm:pt modelId="{F24719F9-4E88-43D5-8323-2B2477677EE3}">
      <dgm:prSet/>
      <dgm:spPr/>
      <dgm:t>
        <a:bodyPr/>
        <a:lstStyle/>
        <a:p>
          <a:r>
            <a:rPr lang="en-US"/>
            <a:t>Work as a team with consumer's AFL provider </a:t>
          </a:r>
        </a:p>
      </dgm:t>
    </dgm:pt>
    <dgm:pt modelId="{5BB927A0-C7A0-41ED-82EC-3DBA5108AFFF}" type="parTrans" cxnId="{876807B7-7501-4448-BC2C-409C6C91FCBA}">
      <dgm:prSet/>
      <dgm:spPr/>
      <dgm:t>
        <a:bodyPr/>
        <a:lstStyle/>
        <a:p>
          <a:endParaRPr lang="en-US"/>
        </a:p>
      </dgm:t>
    </dgm:pt>
    <dgm:pt modelId="{94AFB81B-7086-46DD-865C-BD610E152BD2}" type="sibTrans" cxnId="{876807B7-7501-4448-BC2C-409C6C91FCBA}">
      <dgm:prSet/>
      <dgm:spPr/>
      <dgm:t>
        <a:bodyPr/>
        <a:lstStyle/>
        <a:p>
          <a:endParaRPr lang="en-US"/>
        </a:p>
      </dgm:t>
    </dgm:pt>
    <dgm:pt modelId="{A3D2EF51-FB4C-4E93-B45E-ED4E4A0B76D4}" type="pres">
      <dgm:prSet presAssocID="{0B4E0A95-75F9-4FEA-B9E9-B5B36E01A865}" presName="linear" presStyleCnt="0">
        <dgm:presLayoutVars>
          <dgm:animLvl val="lvl"/>
          <dgm:resizeHandles val="exact"/>
        </dgm:presLayoutVars>
      </dgm:prSet>
      <dgm:spPr/>
    </dgm:pt>
    <dgm:pt modelId="{51162185-C7B2-4DA0-BF30-DB8748DC2C98}" type="pres">
      <dgm:prSet presAssocID="{3EEF5FF7-66F1-4620-9F99-EA277AB36225}" presName="parentText" presStyleLbl="node1" presStyleIdx="0" presStyleCnt="1">
        <dgm:presLayoutVars>
          <dgm:chMax val="0"/>
          <dgm:bulletEnabled val="1"/>
        </dgm:presLayoutVars>
      </dgm:prSet>
      <dgm:spPr>
        <a:solidFill>
          <a:srgbClr val="ED7D31"/>
        </a:solidFill>
      </dgm:spPr>
    </dgm:pt>
    <dgm:pt modelId="{728FE680-6E63-46FB-AFD1-056440056489}" type="pres">
      <dgm:prSet presAssocID="{3EEF5FF7-66F1-4620-9F99-EA277AB36225}" presName="childText" presStyleLbl="revTx" presStyleIdx="0" presStyleCnt="1">
        <dgm:presLayoutVars>
          <dgm:bulletEnabled val="1"/>
        </dgm:presLayoutVars>
      </dgm:prSet>
      <dgm:spPr/>
    </dgm:pt>
  </dgm:ptLst>
  <dgm:cxnLst>
    <dgm:cxn modelId="{6D4F6605-FCE3-469F-AC95-E743706B0928}" type="presOf" srcId="{F24719F9-4E88-43D5-8323-2B2477677EE3}" destId="{728FE680-6E63-46FB-AFD1-056440056489}" srcOrd="0" destOrd="6" presId="urn:microsoft.com/office/officeart/2005/8/layout/vList2"/>
    <dgm:cxn modelId="{A2ADBC06-DB6A-4E2D-B181-A5E0C6A43D2C}" srcId="{3EEF5FF7-66F1-4620-9F99-EA277AB36225}" destId="{B23B315C-0D6D-4163-9EAB-E38BC6708262}" srcOrd="5" destOrd="0" parTransId="{5679E83A-EE32-4FB8-8A6E-410A31D070B2}" sibTransId="{4C8EB098-EABF-493E-8102-5AC282C1B5FE}"/>
    <dgm:cxn modelId="{234C461A-8369-4A60-872F-6A22557775F4}" type="presOf" srcId="{D4455A0F-B288-410D-99E7-112DDEB05A05}" destId="{728FE680-6E63-46FB-AFD1-056440056489}" srcOrd="0" destOrd="4" presId="urn:microsoft.com/office/officeart/2005/8/layout/vList2"/>
    <dgm:cxn modelId="{7445401B-B185-47BC-AEB4-EEA8F7489CEF}" type="presOf" srcId="{3EEF5FF7-66F1-4620-9F99-EA277AB36225}" destId="{51162185-C7B2-4DA0-BF30-DB8748DC2C98}" srcOrd="0" destOrd="0" presId="urn:microsoft.com/office/officeart/2005/8/layout/vList2"/>
    <dgm:cxn modelId="{1361F021-C70E-4C21-B313-1D642107CC39}" type="presOf" srcId="{B23B315C-0D6D-4163-9EAB-E38BC6708262}" destId="{728FE680-6E63-46FB-AFD1-056440056489}" srcOrd="0" destOrd="5" presId="urn:microsoft.com/office/officeart/2005/8/layout/vList2"/>
    <dgm:cxn modelId="{F2E3AB32-E5D4-4C84-B0F5-3755BB9B69C0}" srcId="{3EEF5FF7-66F1-4620-9F99-EA277AB36225}" destId="{D47AEEC2-7657-43F8-BFD3-8E3E9B09E3D3}" srcOrd="2" destOrd="0" parTransId="{2C7D8259-7AC8-476D-87A9-FB43CC816DC1}" sibTransId="{891E6BFC-B734-4C6B-A341-09E760121EF7}"/>
    <dgm:cxn modelId="{A51EA539-504D-4D16-8062-C2634573CC42}" type="presOf" srcId="{0B4E0A95-75F9-4FEA-B9E9-B5B36E01A865}" destId="{A3D2EF51-FB4C-4E93-B45E-ED4E4A0B76D4}" srcOrd="0" destOrd="0" presId="urn:microsoft.com/office/officeart/2005/8/layout/vList2"/>
    <dgm:cxn modelId="{3997BC3A-AF6D-40EE-AEFF-D2FD4C98C114}" srcId="{3EEF5FF7-66F1-4620-9F99-EA277AB36225}" destId="{5D88D9A3-2741-403B-BDAF-0D44AA8ECCD7}" srcOrd="1" destOrd="0" parTransId="{3FDCBD3D-7FB6-43BA-A6DF-98CC867DF97E}" sibTransId="{F29D5EE0-BE23-4EF0-B5B8-8B43D33D7EB2}"/>
    <dgm:cxn modelId="{CD4F0C60-983F-45DE-A550-D0F807B203C1}" srcId="{3EEF5FF7-66F1-4620-9F99-EA277AB36225}" destId="{8B457366-1FDC-43A2-97B4-67F63D6BD712}" srcOrd="0" destOrd="0" parTransId="{B35B9431-A1FD-4631-A8E3-09F0E28CCCA8}" sibTransId="{083657D8-CEFF-4AB6-82B9-1296B85CD3E0}"/>
    <dgm:cxn modelId="{66604769-ED98-444F-9AC9-04E0D9DA94A5}" srcId="{0B4E0A95-75F9-4FEA-B9E9-B5B36E01A865}" destId="{3EEF5FF7-66F1-4620-9F99-EA277AB36225}" srcOrd="0" destOrd="0" parTransId="{722AD2DF-1EA9-4C42-87F9-1EE4580499CA}" sibTransId="{E0219CD5-5826-4A0D-9591-15EF35AF428C}"/>
    <dgm:cxn modelId="{75B1719A-D758-4D35-BC4F-D50D98061E94}" type="presOf" srcId="{5D88D9A3-2741-403B-BDAF-0D44AA8ECCD7}" destId="{728FE680-6E63-46FB-AFD1-056440056489}" srcOrd="0" destOrd="1" presId="urn:microsoft.com/office/officeart/2005/8/layout/vList2"/>
    <dgm:cxn modelId="{A69B82B2-80E6-40C6-905F-30A374E47400}" type="presOf" srcId="{F5C4F2BF-D299-45A4-B475-10E3AC6606A7}" destId="{728FE680-6E63-46FB-AFD1-056440056489}" srcOrd="0" destOrd="3" presId="urn:microsoft.com/office/officeart/2005/8/layout/vList2"/>
    <dgm:cxn modelId="{876807B7-7501-4448-BC2C-409C6C91FCBA}" srcId="{3EEF5FF7-66F1-4620-9F99-EA277AB36225}" destId="{F24719F9-4E88-43D5-8323-2B2477677EE3}" srcOrd="6" destOrd="0" parTransId="{5BB927A0-C7A0-41ED-82EC-3DBA5108AFFF}" sibTransId="{94AFB81B-7086-46DD-865C-BD610E152BD2}"/>
    <dgm:cxn modelId="{AAA8D8E5-584D-4D35-B17B-5626E283B9C4}" srcId="{3EEF5FF7-66F1-4620-9F99-EA277AB36225}" destId="{D4455A0F-B288-410D-99E7-112DDEB05A05}" srcOrd="4" destOrd="0" parTransId="{8DB96FC7-0DEF-4C8C-A7BD-6A066D85845E}" sibTransId="{95456FA7-FF59-47D2-807B-40795E16A9FB}"/>
    <dgm:cxn modelId="{10C46EED-C2A7-44BC-9907-0DC98E326A19}" srcId="{3EEF5FF7-66F1-4620-9F99-EA277AB36225}" destId="{F5C4F2BF-D299-45A4-B475-10E3AC6606A7}" srcOrd="3" destOrd="0" parTransId="{A755521A-9767-49F9-B2DE-017E6DB48768}" sibTransId="{032083FB-4F6B-44BF-A6BE-0D90D74E0CF0}"/>
    <dgm:cxn modelId="{0EDD53ED-62FC-4455-98A0-1D19CC4F5CC3}" type="presOf" srcId="{8B457366-1FDC-43A2-97B4-67F63D6BD712}" destId="{728FE680-6E63-46FB-AFD1-056440056489}" srcOrd="0" destOrd="0" presId="urn:microsoft.com/office/officeart/2005/8/layout/vList2"/>
    <dgm:cxn modelId="{73B4A0FF-E6DF-4992-8399-C85A78AAAA95}" type="presOf" srcId="{D47AEEC2-7657-43F8-BFD3-8E3E9B09E3D3}" destId="{728FE680-6E63-46FB-AFD1-056440056489}" srcOrd="0" destOrd="2" presId="urn:microsoft.com/office/officeart/2005/8/layout/vList2"/>
    <dgm:cxn modelId="{6C69967F-4252-4C1A-8771-1D49821EE8C1}" type="presParOf" srcId="{A3D2EF51-FB4C-4E93-B45E-ED4E4A0B76D4}" destId="{51162185-C7B2-4DA0-BF30-DB8748DC2C98}" srcOrd="0" destOrd="0" presId="urn:microsoft.com/office/officeart/2005/8/layout/vList2"/>
    <dgm:cxn modelId="{5B0C89DE-8947-4D44-BCDC-3CA02C5788A9}" type="presParOf" srcId="{A3D2EF51-FB4C-4E93-B45E-ED4E4A0B76D4}" destId="{728FE680-6E63-46FB-AFD1-05644005648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D7BFDD-519D-4E08-8315-BDC7D0CFA7C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1F52329-7519-4CF8-A689-E98A7D7634BB}">
      <dgm:prSet/>
      <dgm:spPr/>
      <dgm:t>
        <a:bodyPr/>
        <a:lstStyle/>
        <a:p>
          <a:r>
            <a:rPr lang="en-US" dirty="0"/>
            <a:t>This right is the same for all citizens. It allows everyone to profess and practice any religion they choose.</a:t>
          </a:r>
        </a:p>
      </dgm:t>
    </dgm:pt>
    <dgm:pt modelId="{4904113D-7AEA-422D-8BEA-AF9560514E59}" type="parTrans" cxnId="{5BB0FD8D-A32F-40D8-A4DF-0EF5367B4F18}">
      <dgm:prSet/>
      <dgm:spPr/>
      <dgm:t>
        <a:bodyPr/>
        <a:lstStyle/>
        <a:p>
          <a:endParaRPr lang="en-US"/>
        </a:p>
      </dgm:t>
    </dgm:pt>
    <dgm:pt modelId="{05732452-F6D7-4039-ADB9-7FBB54D91E34}" type="sibTrans" cxnId="{5BB0FD8D-A32F-40D8-A4DF-0EF5367B4F18}">
      <dgm:prSet/>
      <dgm:spPr/>
      <dgm:t>
        <a:bodyPr/>
        <a:lstStyle/>
        <a:p>
          <a:endParaRPr lang="en-US"/>
        </a:p>
      </dgm:t>
    </dgm:pt>
    <dgm:pt modelId="{DB43ABE3-4EF7-4AE6-995F-65A66D0E61C7}">
      <dgm:prSet/>
      <dgm:spPr/>
      <dgm:t>
        <a:bodyPr/>
        <a:lstStyle/>
        <a:p>
          <a:r>
            <a:rPr lang="en-US" dirty="0"/>
            <a:t>Individuals who are receiving services in residential settings may need support to practice the religion of their choice.</a:t>
          </a:r>
        </a:p>
      </dgm:t>
    </dgm:pt>
    <dgm:pt modelId="{6EF2B3D0-5C6C-4AE2-8641-89F2F5511717}" type="parTrans" cxnId="{41DBF21A-D0C9-4FE3-BAF8-B0F13FB345CA}">
      <dgm:prSet/>
      <dgm:spPr/>
      <dgm:t>
        <a:bodyPr/>
        <a:lstStyle/>
        <a:p>
          <a:endParaRPr lang="en-US"/>
        </a:p>
      </dgm:t>
    </dgm:pt>
    <dgm:pt modelId="{53880BED-1EAD-44B8-8F96-D876FB1AC891}" type="sibTrans" cxnId="{41DBF21A-D0C9-4FE3-BAF8-B0F13FB345CA}">
      <dgm:prSet/>
      <dgm:spPr/>
      <dgm:t>
        <a:bodyPr/>
        <a:lstStyle/>
        <a:p>
          <a:endParaRPr lang="en-US"/>
        </a:p>
      </dgm:t>
    </dgm:pt>
    <dgm:pt modelId="{03F5D28E-237C-4BE5-8BCC-E40AE075E7A2}">
      <dgm:prSet phldr="0"/>
      <dgm:spPr/>
      <dgm:t>
        <a:bodyPr/>
        <a:lstStyle/>
        <a:p>
          <a:pPr algn="l" rtl="0"/>
          <a:r>
            <a:rPr lang="en-US" dirty="0"/>
            <a:t>This could include transportation</a:t>
          </a:r>
          <a:r>
            <a:rPr lang="en-US" dirty="0">
              <a:latin typeface="Neue Haas Grotesk Text Pro"/>
            </a:rPr>
            <a:t> </a:t>
          </a:r>
          <a:r>
            <a:rPr lang="en-US" dirty="0"/>
            <a:t>and assistance to get materials from religious groups and assistance to understand them.</a:t>
          </a:r>
          <a:endParaRPr lang="en-US" dirty="0">
            <a:latin typeface="Neue Haas Grotesk Text Pro"/>
          </a:endParaRPr>
        </a:p>
      </dgm:t>
    </dgm:pt>
    <dgm:pt modelId="{C26BFD05-FD0D-430A-B71B-F9F28B65C3A5}" type="parTrans" cxnId="{E2FB8C6C-8E31-4803-AFBC-0C498B02FCF3}">
      <dgm:prSet/>
      <dgm:spPr/>
    </dgm:pt>
    <dgm:pt modelId="{6ABCDE59-768B-496F-A5B4-E7C0D1A8A5C6}" type="sibTrans" cxnId="{E2FB8C6C-8E31-4803-AFBC-0C498B02FCF3}">
      <dgm:prSet/>
      <dgm:spPr/>
    </dgm:pt>
    <dgm:pt modelId="{E7CB33D8-A547-4590-84E2-C3564515C195}">
      <dgm:prSet phldr="0"/>
      <dgm:spPr/>
      <dgm:t>
        <a:bodyPr/>
        <a:lstStyle/>
        <a:p>
          <a:pPr algn="l" rtl="0"/>
          <a:r>
            <a:rPr lang="en-US" dirty="0"/>
            <a:t>The free exercise </a:t>
          </a:r>
          <a:r>
            <a:rPr lang="en-US" dirty="0">
              <a:latin typeface="Neue Haas Grotesk Text Pro"/>
            </a:rPr>
            <a:t>of religion</a:t>
          </a:r>
          <a:r>
            <a:rPr lang="en-US" dirty="0"/>
            <a:t> should not infringe on the rights of others.</a:t>
          </a:r>
          <a:endParaRPr lang="en-US" dirty="0">
            <a:latin typeface="Neue Haas Grotesk Text Pro"/>
          </a:endParaRPr>
        </a:p>
      </dgm:t>
    </dgm:pt>
    <dgm:pt modelId="{B09E51BD-1682-44AD-AF94-872873A9F247}" type="parTrans" cxnId="{B802987A-D5B4-4E84-8B62-7DA13B2BEEC8}">
      <dgm:prSet/>
      <dgm:spPr/>
    </dgm:pt>
    <dgm:pt modelId="{FBCE4D36-4E9E-400D-AAB3-ACE84A13F714}" type="sibTrans" cxnId="{B802987A-D5B4-4E84-8B62-7DA13B2BEEC8}">
      <dgm:prSet/>
      <dgm:spPr/>
    </dgm:pt>
    <dgm:pt modelId="{2D8238BB-26E7-49B9-A22E-FF4982526692}" type="pres">
      <dgm:prSet presAssocID="{25D7BFDD-519D-4E08-8315-BDC7D0CFA7C3}" presName="linear" presStyleCnt="0">
        <dgm:presLayoutVars>
          <dgm:animLvl val="lvl"/>
          <dgm:resizeHandles val="exact"/>
        </dgm:presLayoutVars>
      </dgm:prSet>
      <dgm:spPr/>
    </dgm:pt>
    <dgm:pt modelId="{75128BB3-46B9-4F86-89DA-66FA5266FFD5}" type="pres">
      <dgm:prSet presAssocID="{E1F52329-7519-4CF8-A689-E98A7D7634BB}" presName="parentText" presStyleLbl="node1" presStyleIdx="0" presStyleCnt="4">
        <dgm:presLayoutVars>
          <dgm:chMax val="0"/>
          <dgm:bulletEnabled val="1"/>
        </dgm:presLayoutVars>
      </dgm:prSet>
      <dgm:spPr/>
    </dgm:pt>
    <dgm:pt modelId="{6AEBFADD-CCD0-4AD8-9BD9-45F3FEE7DF21}" type="pres">
      <dgm:prSet presAssocID="{05732452-F6D7-4039-ADB9-7FBB54D91E34}" presName="spacer" presStyleCnt="0"/>
      <dgm:spPr/>
    </dgm:pt>
    <dgm:pt modelId="{77209048-2699-4753-B316-6D6719132E1B}" type="pres">
      <dgm:prSet presAssocID="{DB43ABE3-4EF7-4AE6-995F-65A66D0E61C7}" presName="parentText" presStyleLbl="node1" presStyleIdx="1" presStyleCnt="4">
        <dgm:presLayoutVars>
          <dgm:chMax val="0"/>
          <dgm:bulletEnabled val="1"/>
        </dgm:presLayoutVars>
      </dgm:prSet>
      <dgm:spPr/>
    </dgm:pt>
    <dgm:pt modelId="{0C530658-5CBA-4439-AA3E-9F99666C3689}" type="pres">
      <dgm:prSet presAssocID="{53880BED-1EAD-44B8-8F96-D876FB1AC891}" presName="spacer" presStyleCnt="0"/>
      <dgm:spPr/>
    </dgm:pt>
    <dgm:pt modelId="{D7C716A7-36A7-449E-9272-1D6A47035CB3}" type="pres">
      <dgm:prSet presAssocID="{03F5D28E-237C-4BE5-8BCC-E40AE075E7A2}" presName="parentText" presStyleLbl="node1" presStyleIdx="2" presStyleCnt="4">
        <dgm:presLayoutVars>
          <dgm:chMax val="0"/>
          <dgm:bulletEnabled val="1"/>
        </dgm:presLayoutVars>
      </dgm:prSet>
      <dgm:spPr/>
    </dgm:pt>
    <dgm:pt modelId="{18F550EA-94D8-45E4-82BB-AF77EFF787BC}" type="pres">
      <dgm:prSet presAssocID="{6ABCDE59-768B-496F-A5B4-E7C0D1A8A5C6}" presName="spacer" presStyleCnt="0"/>
      <dgm:spPr/>
    </dgm:pt>
    <dgm:pt modelId="{D47B3830-CE14-4C68-8FB8-D1E1D83DF65F}" type="pres">
      <dgm:prSet presAssocID="{E7CB33D8-A547-4590-84E2-C3564515C195}" presName="parentText" presStyleLbl="node1" presStyleIdx="3" presStyleCnt="4">
        <dgm:presLayoutVars>
          <dgm:chMax val="0"/>
          <dgm:bulletEnabled val="1"/>
        </dgm:presLayoutVars>
      </dgm:prSet>
      <dgm:spPr/>
    </dgm:pt>
  </dgm:ptLst>
  <dgm:cxnLst>
    <dgm:cxn modelId="{41DBF21A-D0C9-4FE3-BAF8-B0F13FB345CA}" srcId="{25D7BFDD-519D-4E08-8315-BDC7D0CFA7C3}" destId="{DB43ABE3-4EF7-4AE6-995F-65A66D0E61C7}" srcOrd="1" destOrd="0" parTransId="{6EF2B3D0-5C6C-4AE2-8641-89F2F5511717}" sibTransId="{53880BED-1EAD-44B8-8F96-D876FB1AC891}"/>
    <dgm:cxn modelId="{33D0C426-E38A-491E-A99C-8E3020FF2259}" type="presOf" srcId="{03F5D28E-237C-4BE5-8BCC-E40AE075E7A2}" destId="{D7C716A7-36A7-449E-9272-1D6A47035CB3}" srcOrd="0" destOrd="0" presId="urn:microsoft.com/office/officeart/2005/8/layout/vList2"/>
    <dgm:cxn modelId="{95B6BD6B-E7A4-474E-860C-63B6C968B798}" type="presOf" srcId="{E7CB33D8-A547-4590-84E2-C3564515C195}" destId="{D47B3830-CE14-4C68-8FB8-D1E1D83DF65F}" srcOrd="0" destOrd="0" presId="urn:microsoft.com/office/officeart/2005/8/layout/vList2"/>
    <dgm:cxn modelId="{E2FB8C6C-8E31-4803-AFBC-0C498B02FCF3}" srcId="{25D7BFDD-519D-4E08-8315-BDC7D0CFA7C3}" destId="{03F5D28E-237C-4BE5-8BCC-E40AE075E7A2}" srcOrd="2" destOrd="0" parTransId="{C26BFD05-FD0D-430A-B71B-F9F28B65C3A5}" sibTransId="{6ABCDE59-768B-496F-A5B4-E7C0D1A8A5C6}"/>
    <dgm:cxn modelId="{B802987A-D5B4-4E84-8B62-7DA13B2BEEC8}" srcId="{25D7BFDD-519D-4E08-8315-BDC7D0CFA7C3}" destId="{E7CB33D8-A547-4590-84E2-C3564515C195}" srcOrd="3" destOrd="0" parTransId="{B09E51BD-1682-44AD-AF94-872873A9F247}" sibTransId="{FBCE4D36-4E9E-400D-AAB3-ACE84A13F714}"/>
    <dgm:cxn modelId="{F621B57D-68CE-473C-B86F-3E11B9C4B927}" type="presOf" srcId="{25D7BFDD-519D-4E08-8315-BDC7D0CFA7C3}" destId="{2D8238BB-26E7-49B9-A22E-FF4982526692}" srcOrd="0" destOrd="0" presId="urn:microsoft.com/office/officeart/2005/8/layout/vList2"/>
    <dgm:cxn modelId="{5BB0FD8D-A32F-40D8-A4DF-0EF5367B4F18}" srcId="{25D7BFDD-519D-4E08-8315-BDC7D0CFA7C3}" destId="{E1F52329-7519-4CF8-A689-E98A7D7634BB}" srcOrd="0" destOrd="0" parTransId="{4904113D-7AEA-422D-8BEA-AF9560514E59}" sibTransId="{05732452-F6D7-4039-ADB9-7FBB54D91E34}"/>
    <dgm:cxn modelId="{0B9312B0-7599-4209-8CEE-D4724C2F9C29}" type="presOf" srcId="{DB43ABE3-4EF7-4AE6-995F-65A66D0E61C7}" destId="{77209048-2699-4753-B316-6D6719132E1B}" srcOrd="0" destOrd="0" presId="urn:microsoft.com/office/officeart/2005/8/layout/vList2"/>
    <dgm:cxn modelId="{EC4F91E0-4BEB-4785-AE07-98EFD1589708}" type="presOf" srcId="{E1F52329-7519-4CF8-A689-E98A7D7634BB}" destId="{75128BB3-46B9-4F86-89DA-66FA5266FFD5}" srcOrd="0" destOrd="0" presId="urn:microsoft.com/office/officeart/2005/8/layout/vList2"/>
    <dgm:cxn modelId="{A3A0EAD2-8FE9-46DB-BC5C-0A42FEAAA849}" type="presParOf" srcId="{2D8238BB-26E7-49B9-A22E-FF4982526692}" destId="{75128BB3-46B9-4F86-89DA-66FA5266FFD5}" srcOrd="0" destOrd="0" presId="urn:microsoft.com/office/officeart/2005/8/layout/vList2"/>
    <dgm:cxn modelId="{1E9F6419-8148-4B9A-9876-31951FAF792E}" type="presParOf" srcId="{2D8238BB-26E7-49B9-A22E-FF4982526692}" destId="{6AEBFADD-CCD0-4AD8-9BD9-45F3FEE7DF21}" srcOrd="1" destOrd="0" presId="urn:microsoft.com/office/officeart/2005/8/layout/vList2"/>
    <dgm:cxn modelId="{EA3CE568-E2BF-4B84-8A9C-A23CC008AD3E}" type="presParOf" srcId="{2D8238BB-26E7-49B9-A22E-FF4982526692}" destId="{77209048-2699-4753-B316-6D6719132E1B}" srcOrd="2" destOrd="0" presId="urn:microsoft.com/office/officeart/2005/8/layout/vList2"/>
    <dgm:cxn modelId="{481CA90A-84E1-4E2B-B799-C447DE135085}" type="presParOf" srcId="{2D8238BB-26E7-49B9-A22E-FF4982526692}" destId="{0C530658-5CBA-4439-AA3E-9F99666C3689}" srcOrd="3" destOrd="0" presId="urn:microsoft.com/office/officeart/2005/8/layout/vList2"/>
    <dgm:cxn modelId="{96D9F969-FCC2-464A-9036-AE1C6B68733C}" type="presParOf" srcId="{2D8238BB-26E7-49B9-A22E-FF4982526692}" destId="{D7C716A7-36A7-449E-9272-1D6A47035CB3}" srcOrd="4" destOrd="0" presId="urn:microsoft.com/office/officeart/2005/8/layout/vList2"/>
    <dgm:cxn modelId="{8F3CB124-7C03-42D9-9FC3-83CFAA9DC8C2}" type="presParOf" srcId="{2D8238BB-26E7-49B9-A22E-FF4982526692}" destId="{18F550EA-94D8-45E4-82BB-AF77EFF787BC}" srcOrd="5" destOrd="0" presId="urn:microsoft.com/office/officeart/2005/8/layout/vList2"/>
    <dgm:cxn modelId="{8F7DE5DA-4639-45B3-9C84-A4408345C8AC}" type="presParOf" srcId="{2D8238BB-26E7-49B9-A22E-FF4982526692}" destId="{D47B3830-CE14-4C68-8FB8-D1E1D83DF6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D7BFDD-519D-4E08-8315-BDC7D0CFA7C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1F52329-7519-4CF8-A689-E98A7D7634BB}">
      <dgm:prSet/>
      <dgm:spPr/>
      <dgm:t>
        <a:bodyPr/>
        <a:lstStyle/>
        <a:p>
          <a:r>
            <a:rPr lang="en-US" dirty="0"/>
            <a:t>People with disabilities have the same rights to buy and sell property as others.</a:t>
          </a:r>
        </a:p>
      </dgm:t>
    </dgm:pt>
    <dgm:pt modelId="{4904113D-7AEA-422D-8BEA-AF9560514E59}" type="parTrans" cxnId="{5BB0FD8D-A32F-40D8-A4DF-0EF5367B4F18}">
      <dgm:prSet/>
      <dgm:spPr/>
      <dgm:t>
        <a:bodyPr/>
        <a:lstStyle/>
        <a:p>
          <a:endParaRPr lang="en-US"/>
        </a:p>
      </dgm:t>
    </dgm:pt>
    <dgm:pt modelId="{05732452-F6D7-4039-ADB9-7FBB54D91E34}" type="sibTrans" cxnId="{5BB0FD8D-A32F-40D8-A4DF-0EF5367B4F18}">
      <dgm:prSet/>
      <dgm:spPr/>
      <dgm:t>
        <a:bodyPr/>
        <a:lstStyle/>
        <a:p>
          <a:endParaRPr lang="en-US"/>
        </a:p>
      </dgm:t>
    </dgm:pt>
    <dgm:pt modelId="{DB43ABE3-4EF7-4AE6-995F-65A66D0E61C7}">
      <dgm:prSet/>
      <dgm:spPr/>
      <dgm:t>
        <a:bodyPr/>
        <a:lstStyle/>
        <a:p>
          <a:r>
            <a:rPr lang="en-US" dirty="0"/>
            <a:t>Individuals who are receiving services in residential settings may need support to practice the religion of their choice.</a:t>
          </a:r>
        </a:p>
      </dgm:t>
    </dgm:pt>
    <dgm:pt modelId="{6EF2B3D0-5C6C-4AE2-8641-89F2F5511717}" type="parTrans" cxnId="{41DBF21A-D0C9-4FE3-BAF8-B0F13FB345CA}">
      <dgm:prSet/>
      <dgm:spPr/>
      <dgm:t>
        <a:bodyPr/>
        <a:lstStyle/>
        <a:p>
          <a:endParaRPr lang="en-US"/>
        </a:p>
      </dgm:t>
    </dgm:pt>
    <dgm:pt modelId="{53880BED-1EAD-44B8-8F96-D876FB1AC891}" type="sibTrans" cxnId="{41DBF21A-D0C9-4FE3-BAF8-B0F13FB345CA}">
      <dgm:prSet/>
      <dgm:spPr/>
      <dgm:t>
        <a:bodyPr/>
        <a:lstStyle/>
        <a:p>
          <a:endParaRPr lang="en-US"/>
        </a:p>
      </dgm:t>
    </dgm:pt>
    <dgm:pt modelId="{03F5D28E-237C-4BE5-8BCC-E40AE075E7A2}">
      <dgm:prSet phldr="0"/>
      <dgm:spPr/>
      <dgm:t>
        <a:bodyPr/>
        <a:lstStyle/>
        <a:p>
          <a:pPr algn="l" rtl="0"/>
          <a:r>
            <a:rPr lang="en-US" dirty="0"/>
            <a:t>This could include transportation</a:t>
          </a:r>
          <a:r>
            <a:rPr lang="en-US" dirty="0">
              <a:latin typeface="Neue Haas Grotesk Text Pro"/>
            </a:rPr>
            <a:t> </a:t>
          </a:r>
          <a:r>
            <a:rPr lang="en-US" dirty="0"/>
            <a:t>and assistance to get materials from religious groups and assistance to understand them.</a:t>
          </a:r>
          <a:endParaRPr lang="en-US" dirty="0">
            <a:latin typeface="Neue Haas Grotesk Text Pro"/>
          </a:endParaRPr>
        </a:p>
      </dgm:t>
    </dgm:pt>
    <dgm:pt modelId="{C26BFD05-FD0D-430A-B71B-F9F28B65C3A5}" type="parTrans" cxnId="{E2FB8C6C-8E31-4803-AFBC-0C498B02FCF3}">
      <dgm:prSet/>
      <dgm:spPr/>
    </dgm:pt>
    <dgm:pt modelId="{6ABCDE59-768B-496F-A5B4-E7C0D1A8A5C6}" type="sibTrans" cxnId="{E2FB8C6C-8E31-4803-AFBC-0C498B02FCF3}">
      <dgm:prSet/>
      <dgm:spPr/>
    </dgm:pt>
    <dgm:pt modelId="{E7CB33D8-A547-4590-84E2-C3564515C195}">
      <dgm:prSet phldr="0"/>
      <dgm:spPr/>
      <dgm:t>
        <a:bodyPr/>
        <a:lstStyle/>
        <a:p>
          <a:pPr algn="l" rtl="0"/>
          <a:r>
            <a:rPr lang="en-US" dirty="0"/>
            <a:t>The free exercise </a:t>
          </a:r>
          <a:r>
            <a:rPr lang="en-US" dirty="0">
              <a:latin typeface="Neue Haas Grotesk Text Pro"/>
            </a:rPr>
            <a:t>of religion</a:t>
          </a:r>
          <a:r>
            <a:rPr lang="en-US" dirty="0"/>
            <a:t> should not infringe on the rights of others.</a:t>
          </a:r>
          <a:endParaRPr lang="en-US" dirty="0">
            <a:latin typeface="Neue Haas Grotesk Text Pro"/>
          </a:endParaRPr>
        </a:p>
      </dgm:t>
    </dgm:pt>
    <dgm:pt modelId="{B09E51BD-1682-44AD-AF94-872873A9F247}" type="parTrans" cxnId="{B802987A-D5B4-4E84-8B62-7DA13B2BEEC8}">
      <dgm:prSet/>
      <dgm:spPr/>
    </dgm:pt>
    <dgm:pt modelId="{FBCE4D36-4E9E-400D-AAB3-ACE84A13F714}" type="sibTrans" cxnId="{B802987A-D5B4-4E84-8B62-7DA13B2BEEC8}">
      <dgm:prSet/>
      <dgm:spPr/>
    </dgm:pt>
    <dgm:pt modelId="{2D8238BB-26E7-49B9-A22E-FF4982526692}" type="pres">
      <dgm:prSet presAssocID="{25D7BFDD-519D-4E08-8315-BDC7D0CFA7C3}" presName="linear" presStyleCnt="0">
        <dgm:presLayoutVars>
          <dgm:animLvl val="lvl"/>
          <dgm:resizeHandles val="exact"/>
        </dgm:presLayoutVars>
      </dgm:prSet>
      <dgm:spPr/>
    </dgm:pt>
    <dgm:pt modelId="{75128BB3-46B9-4F86-89DA-66FA5266FFD5}" type="pres">
      <dgm:prSet presAssocID="{E1F52329-7519-4CF8-A689-E98A7D7634BB}" presName="parentText" presStyleLbl="node1" presStyleIdx="0" presStyleCnt="4">
        <dgm:presLayoutVars>
          <dgm:chMax val="0"/>
          <dgm:bulletEnabled val="1"/>
        </dgm:presLayoutVars>
      </dgm:prSet>
      <dgm:spPr/>
    </dgm:pt>
    <dgm:pt modelId="{6AEBFADD-CCD0-4AD8-9BD9-45F3FEE7DF21}" type="pres">
      <dgm:prSet presAssocID="{05732452-F6D7-4039-ADB9-7FBB54D91E34}" presName="spacer" presStyleCnt="0"/>
      <dgm:spPr/>
    </dgm:pt>
    <dgm:pt modelId="{77209048-2699-4753-B316-6D6719132E1B}" type="pres">
      <dgm:prSet presAssocID="{DB43ABE3-4EF7-4AE6-995F-65A66D0E61C7}" presName="parentText" presStyleLbl="node1" presStyleIdx="1" presStyleCnt="4">
        <dgm:presLayoutVars>
          <dgm:chMax val="0"/>
          <dgm:bulletEnabled val="1"/>
        </dgm:presLayoutVars>
      </dgm:prSet>
      <dgm:spPr/>
    </dgm:pt>
    <dgm:pt modelId="{0C530658-5CBA-4439-AA3E-9F99666C3689}" type="pres">
      <dgm:prSet presAssocID="{53880BED-1EAD-44B8-8F96-D876FB1AC891}" presName="spacer" presStyleCnt="0"/>
      <dgm:spPr/>
    </dgm:pt>
    <dgm:pt modelId="{D7C716A7-36A7-449E-9272-1D6A47035CB3}" type="pres">
      <dgm:prSet presAssocID="{03F5D28E-237C-4BE5-8BCC-E40AE075E7A2}" presName="parentText" presStyleLbl="node1" presStyleIdx="2" presStyleCnt="4">
        <dgm:presLayoutVars>
          <dgm:chMax val="0"/>
          <dgm:bulletEnabled val="1"/>
        </dgm:presLayoutVars>
      </dgm:prSet>
      <dgm:spPr/>
    </dgm:pt>
    <dgm:pt modelId="{18F550EA-94D8-45E4-82BB-AF77EFF787BC}" type="pres">
      <dgm:prSet presAssocID="{6ABCDE59-768B-496F-A5B4-E7C0D1A8A5C6}" presName="spacer" presStyleCnt="0"/>
      <dgm:spPr/>
    </dgm:pt>
    <dgm:pt modelId="{D47B3830-CE14-4C68-8FB8-D1E1D83DF65F}" type="pres">
      <dgm:prSet presAssocID="{E7CB33D8-A547-4590-84E2-C3564515C195}" presName="parentText" presStyleLbl="node1" presStyleIdx="3" presStyleCnt="4">
        <dgm:presLayoutVars>
          <dgm:chMax val="0"/>
          <dgm:bulletEnabled val="1"/>
        </dgm:presLayoutVars>
      </dgm:prSet>
      <dgm:spPr/>
    </dgm:pt>
  </dgm:ptLst>
  <dgm:cxnLst>
    <dgm:cxn modelId="{F0C61709-2FF1-49F8-B45E-E06E70B80B60}" type="presOf" srcId="{E1F52329-7519-4CF8-A689-E98A7D7634BB}" destId="{75128BB3-46B9-4F86-89DA-66FA5266FFD5}" srcOrd="0" destOrd="0" presId="urn:microsoft.com/office/officeart/2005/8/layout/vList2"/>
    <dgm:cxn modelId="{41DBF21A-D0C9-4FE3-BAF8-B0F13FB345CA}" srcId="{25D7BFDD-519D-4E08-8315-BDC7D0CFA7C3}" destId="{DB43ABE3-4EF7-4AE6-995F-65A66D0E61C7}" srcOrd="1" destOrd="0" parTransId="{6EF2B3D0-5C6C-4AE2-8641-89F2F5511717}" sibTransId="{53880BED-1EAD-44B8-8F96-D876FB1AC891}"/>
    <dgm:cxn modelId="{E1B04160-1A2A-4339-9D21-8AA16282D491}" type="presOf" srcId="{DB43ABE3-4EF7-4AE6-995F-65A66D0E61C7}" destId="{77209048-2699-4753-B316-6D6719132E1B}" srcOrd="0" destOrd="0" presId="urn:microsoft.com/office/officeart/2005/8/layout/vList2"/>
    <dgm:cxn modelId="{5AB31A67-7846-4227-BBAD-E1414198FEC6}" type="presOf" srcId="{E7CB33D8-A547-4590-84E2-C3564515C195}" destId="{D47B3830-CE14-4C68-8FB8-D1E1D83DF65F}" srcOrd="0" destOrd="0" presId="urn:microsoft.com/office/officeart/2005/8/layout/vList2"/>
    <dgm:cxn modelId="{E2FB8C6C-8E31-4803-AFBC-0C498B02FCF3}" srcId="{25D7BFDD-519D-4E08-8315-BDC7D0CFA7C3}" destId="{03F5D28E-237C-4BE5-8BCC-E40AE075E7A2}" srcOrd="2" destOrd="0" parTransId="{C26BFD05-FD0D-430A-B71B-F9F28B65C3A5}" sibTransId="{6ABCDE59-768B-496F-A5B4-E7C0D1A8A5C6}"/>
    <dgm:cxn modelId="{B802987A-D5B4-4E84-8B62-7DA13B2BEEC8}" srcId="{25D7BFDD-519D-4E08-8315-BDC7D0CFA7C3}" destId="{E7CB33D8-A547-4590-84E2-C3564515C195}" srcOrd="3" destOrd="0" parTransId="{B09E51BD-1682-44AD-AF94-872873A9F247}" sibTransId="{FBCE4D36-4E9E-400D-AAB3-ACE84A13F714}"/>
    <dgm:cxn modelId="{F621B57D-68CE-473C-B86F-3E11B9C4B927}" type="presOf" srcId="{25D7BFDD-519D-4E08-8315-BDC7D0CFA7C3}" destId="{2D8238BB-26E7-49B9-A22E-FF4982526692}" srcOrd="0" destOrd="0" presId="urn:microsoft.com/office/officeart/2005/8/layout/vList2"/>
    <dgm:cxn modelId="{5BB0FD8D-A32F-40D8-A4DF-0EF5367B4F18}" srcId="{25D7BFDD-519D-4E08-8315-BDC7D0CFA7C3}" destId="{E1F52329-7519-4CF8-A689-E98A7D7634BB}" srcOrd="0" destOrd="0" parTransId="{4904113D-7AEA-422D-8BEA-AF9560514E59}" sibTransId="{05732452-F6D7-4039-ADB9-7FBB54D91E34}"/>
    <dgm:cxn modelId="{CB489FA2-0C85-4A4D-ABD3-03E6D7427963}" type="presOf" srcId="{03F5D28E-237C-4BE5-8BCC-E40AE075E7A2}" destId="{D7C716A7-36A7-449E-9272-1D6A47035CB3}" srcOrd="0" destOrd="0" presId="urn:microsoft.com/office/officeart/2005/8/layout/vList2"/>
    <dgm:cxn modelId="{B0F1E114-9224-42BD-8168-17E8216E2761}" type="presParOf" srcId="{2D8238BB-26E7-49B9-A22E-FF4982526692}" destId="{75128BB3-46B9-4F86-89DA-66FA5266FFD5}" srcOrd="0" destOrd="0" presId="urn:microsoft.com/office/officeart/2005/8/layout/vList2"/>
    <dgm:cxn modelId="{E944A81A-353E-4597-B821-2A6D9CB91B3A}" type="presParOf" srcId="{2D8238BB-26E7-49B9-A22E-FF4982526692}" destId="{6AEBFADD-CCD0-4AD8-9BD9-45F3FEE7DF21}" srcOrd="1" destOrd="0" presId="urn:microsoft.com/office/officeart/2005/8/layout/vList2"/>
    <dgm:cxn modelId="{6509747B-6F4B-4831-BB46-D0554DCBAE80}" type="presParOf" srcId="{2D8238BB-26E7-49B9-A22E-FF4982526692}" destId="{77209048-2699-4753-B316-6D6719132E1B}" srcOrd="2" destOrd="0" presId="urn:microsoft.com/office/officeart/2005/8/layout/vList2"/>
    <dgm:cxn modelId="{932015D0-36C8-44B4-A7D8-285F78D09236}" type="presParOf" srcId="{2D8238BB-26E7-49B9-A22E-FF4982526692}" destId="{0C530658-5CBA-4439-AA3E-9F99666C3689}" srcOrd="3" destOrd="0" presId="urn:microsoft.com/office/officeart/2005/8/layout/vList2"/>
    <dgm:cxn modelId="{DDBA8FE8-5818-488D-8DDE-47CAF8126E83}" type="presParOf" srcId="{2D8238BB-26E7-49B9-A22E-FF4982526692}" destId="{D7C716A7-36A7-449E-9272-1D6A47035CB3}" srcOrd="4" destOrd="0" presId="urn:microsoft.com/office/officeart/2005/8/layout/vList2"/>
    <dgm:cxn modelId="{B98E89ED-F598-4B95-AF23-B8F54C77927F}" type="presParOf" srcId="{2D8238BB-26E7-49B9-A22E-FF4982526692}" destId="{18F550EA-94D8-45E4-82BB-AF77EFF787BC}" srcOrd="5" destOrd="0" presId="urn:microsoft.com/office/officeart/2005/8/layout/vList2"/>
    <dgm:cxn modelId="{855BC7B4-D1C7-4030-9587-9B5F0299A55B}" type="presParOf" srcId="{2D8238BB-26E7-49B9-A22E-FF4982526692}" destId="{D47B3830-CE14-4C68-8FB8-D1E1D83DF6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AFBF2-B236-4E20-A769-52E91D146BA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45BC498-B503-421E-B7D4-70CA5FC98DC3}">
      <dgm:prSet/>
      <dgm:spPr/>
      <dgm:t>
        <a:bodyPr/>
        <a:lstStyle/>
        <a:p>
          <a:r>
            <a:rPr lang="en-US" dirty="0"/>
            <a:t>This section is designed to evaluate and ensure that consumers have the right to retain and use appropriate personal possessions and clothing based on their abilities, treatment plan (PCP) and limitations. </a:t>
          </a:r>
        </a:p>
      </dgm:t>
    </dgm:pt>
    <dgm:pt modelId="{3ED5048A-4273-4A1C-945B-CE4FE0D684F3}" type="parTrans" cxnId="{6EED483C-ECF6-4265-A013-150C9E98FE09}">
      <dgm:prSet/>
      <dgm:spPr/>
      <dgm:t>
        <a:bodyPr/>
        <a:lstStyle/>
        <a:p>
          <a:endParaRPr lang="en-US"/>
        </a:p>
      </dgm:t>
    </dgm:pt>
    <dgm:pt modelId="{2BC5A32C-B053-4B5A-B7D0-82D3F2047CC0}" type="sibTrans" cxnId="{6EED483C-ECF6-4265-A013-150C9E98FE09}">
      <dgm:prSet/>
      <dgm:spPr/>
      <dgm:t>
        <a:bodyPr/>
        <a:lstStyle/>
        <a:p>
          <a:endParaRPr lang="en-US"/>
        </a:p>
      </dgm:t>
    </dgm:pt>
    <dgm:pt modelId="{FC7C59CB-5EF3-413E-A57F-9DDE7ABA29F7}">
      <dgm:prSet/>
      <dgm:spPr/>
      <dgm:t>
        <a:bodyPr/>
        <a:lstStyle/>
        <a:p>
          <a:r>
            <a:rPr lang="en-US" dirty="0"/>
            <a:t>On a weekly basis, the RSS and Quality Professional (QP) will continue to monitor each consumer's abilities and limitations specific to each consumer's right and make recommendations for training. </a:t>
          </a:r>
        </a:p>
      </dgm:t>
    </dgm:pt>
    <dgm:pt modelId="{0CD08B65-9CFB-4C49-A559-493CFDD8856C}" type="parTrans" cxnId="{191765DD-4531-4564-BC98-029C3D3146C6}">
      <dgm:prSet/>
      <dgm:spPr/>
      <dgm:t>
        <a:bodyPr/>
        <a:lstStyle/>
        <a:p>
          <a:endParaRPr lang="en-US"/>
        </a:p>
      </dgm:t>
    </dgm:pt>
    <dgm:pt modelId="{52DF34F6-F999-4B5A-A757-C35D1B10605E}" type="sibTrans" cxnId="{191765DD-4531-4564-BC98-029C3D3146C6}">
      <dgm:prSet/>
      <dgm:spPr/>
      <dgm:t>
        <a:bodyPr/>
        <a:lstStyle/>
        <a:p>
          <a:endParaRPr lang="en-US"/>
        </a:p>
      </dgm:t>
    </dgm:pt>
    <dgm:pt modelId="{156E8E8C-D201-4103-9C92-931F515EC722}">
      <dgm:prSet/>
      <dgm:spPr/>
      <dgm:t>
        <a:bodyPr/>
        <a:lstStyle/>
        <a:p>
          <a:r>
            <a:rPr lang="en-US" dirty="0"/>
            <a:t>Globally, upon each consumer's Annual Team meeting, the treatment team will discuss each consumer's abilities regarding. Their client rights.</a:t>
          </a:r>
        </a:p>
      </dgm:t>
    </dgm:pt>
    <dgm:pt modelId="{803FB1E9-2C75-48CA-96D6-68D77FE792F2}" type="parTrans" cxnId="{21542B25-A2B3-4B74-814E-019A68C4CE27}">
      <dgm:prSet/>
      <dgm:spPr/>
      <dgm:t>
        <a:bodyPr/>
        <a:lstStyle/>
        <a:p>
          <a:endParaRPr lang="en-US"/>
        </a:p>
      </dgm:t>
    </dgm:pt>
    <dgm:pt modelId="{79F3EC36-3E85-46C6-9D45-97027DB27A35}" type="sibTrans" cxnId="{21542B25-A2B3-4B74-814E-019A68C4CE27}">
      <dgm:prSet/>
      <dgm:spPr/>
      <dgm:t>
        <a:bodyPr/>
        <a:lstStyle/>
        <a:p>
          <a:endParaRPr lang="en-US"/>
        </a:p>
      </dgm:t>
    </dgm:pt>
    <dgm:pt modelId="{ED1071C7-5F42-45BA-8AFA-E9BAE43937F9}">
      <dgm:prSet phldr="0"/>
      <dgm:spPr/>
      <dgm:t>
        <a:bodyPr/>
        <a:lstStyle/>
        <a:p>
          <a:pPr rtl="0"/>
          <a:r>
            <a:rPr lang="en-US" dirty="0">
              <a:latin typeface="Neue Haas Grotesk Text Pro"/>
            </a:rPr>
            <a:t>Globally, treatment teams will monitor consumer and ensure that consumers use appropriate personal possessions and clothing, and make recommendation for training when limitations arise. </a:t>
          </a:r>
        </a:p>
      </dgm:t>
    </dgm:pt>
    <dgm:pt modelId="{723FEB68-A3E6-4F08-A6D8-762226A4E20C}" type="parTrans" cxnId="{C8C5ACB1-412E-420D-A879-4EC87DD63322}">
      <dgm:prSet/>
      <dgm:spPr/>
    </dgm:pt>
    <dgm:pt modelId="{445532B0-85D8-4B01-873C-77BF9CC90704}" type="sibTrans" cxnId="{C8C5ACB1-412E-420D-A879-4EC87DD63322}">
      <dgm:prSet/>
      <dgm:spPr/>
    </dgm:pt>
    <dgm:pt modelId="{BCEDC58C-24C9-4A4E-96BC-BB04266B18D9}" type="pres">
      <dgm:prSet presAssocID="{57EAFBF2-B236-4E20-A769-52E91D146BAE}" presName="diagram" presStyleCnt="0">
        <dgm:presLayoutVars>
          <dgm:dir/>
          <dgm:resizeHandles val="exact"/>
        </dgm:presLayoutVars>
      </dgm:prSet>
      <dgm:spPr/>
    </dgm:pt>
    <dgm:pt modelId="{84389E9B-79D6-4EF5-A6D1-79396602167B}" type="pres">
      <dgm:prSet presAssocID="{945BC498-B503-421E-B7D4-70CA5FC98DC3}" presName="node" presStyleLbl="node1" presStyleIdx="0" presStyleCnt="4">
        <dgm:presLayoutVars>
          <dgm:bulletEnabled val="1"/>
        </dgm:presLayoutVars>
      </dgm:prSet>
      <dgm:spPr/>
    </dgm:pt>
    <dgm:pt modelId="{63888E5B-B6DC-4AAA-8C5D-0663CA12E14B}" type="pres">
      <dgm:prSet presAssocID="{2BC5A32C-B053-4B5A-B7D0-82D3F2047CC0}" presName="sibTrans" presStyleCnt="0"/>
      <dgm:spPr/>
    </dgm:pt>
    <dgm:pt modelId="{5C009F76-E0DE-474C-8965-AB63542C3516}" type="pres">
      <dgm:prSet presAssocID="{FC7C59CB-5EF3-413E-A57F-9DDE7ABA29F7}" presName="node" presStyleLbl="node1" presStyleIdx="1" presStyleCnt="4">
        <dgm:presLayoutVars>
          <dgm:bulletEnabled val="1"/>
        </dgm:presLayoutVars>
      </dgm:prSet>
      <dgm:spPr/>
    </dgm:pt>
    <dgm:pt modelId="{4EC74DDE-A30D-4527-A9CE-D7EDC018F058}" type="pres">
      <dgm:prSet presAssocID="{52DF34F6-F999-4B5A-A757-C35D1B10605E}" presName="sibTrans" presStyleCnt="0"/>
      <dgm:spPr/>
    </dgm:pt>
    <dgm:pt modelId="{FB01541B-EE57-4C23-98E7-8FCD9D322B96}" type="pres">
      <dgm:prSet presAssocID="{156E8E8C-D201-4103-9C92-931F515EC722}" presName="node" presStyleLbl="node1" presStyleIdx="2" presStyleCnt="4">
        <dgm:presLayoutVars>
          <dgm:bulletEnabled val="1"/>
        </dgm:presLayoutVars>
      </dgm:prSet>
      <dgm:spPr/>
    </dgm:pt>
    <dgm:pt modelId="{77216C0C-7079-4F52-A9C2-0F8070AF871C}" type="pres">
      <dgm:prSet presAssocID="{79F3EC36-3E85-46C6-9D45-97027DB27A35}" presName="sibTrans" presStyleCnt="0"/>
      <dgm:spPr/>
    </dgm:pt>
    <dgm:pt modelId="{6F6D3040-857A-48D2-B8C1-68F86DCF44A9}" type="pres">
      <dgm:prSet presAssocID="{ED1071C7-5F42-45BA-8AFA-E9BAE43937F9}" presName="node" presStyleLbl="node1" presStyleIdx="3" presStyleCnt="4">
        <dgm:presLayoutVars>
          <dgm:bulletEnabled val="1"/>
        </dgm:presLayoutVars>
      </dgm:prSet>
      <dgm:spPr/>
    </dgm:pt>
  </dgm:ptLst>
  <dgm:cxnLst>
    <dgm:cxn modelId="{09A4EB0B-2BDE-4694-9114-129FA90C321C}" type="presOf" srcId="{156E8E8C-D201-4103-9C92-931F515EC722}" destId="{FB01541B-EE57-4C23-98E7-8FCD9D322B96}" srcOrd="0" destOrd="0" presId="urn:microsoft.com/office/officeart/2005/8/layout/default"/>
    <dgm:cxn modelId="{21542B25-A2B3-4B74-814E-019A68C4CE27}" srcId="{57EAFBF2-B236-4E20-A769-52E91D146BAE}" destId="{156E8E8C-D201-4103-9C92-931F515EC722}" srcOrd="2" destOrd="0" parTransId="{803FB1E9-2C75-48CA-96D6-68D77FE792F2}" sibTransId="{79F3EC36-3E85-46C6-9D45-97027DB27A35}"/>
    <dgm:cxn modelId="{03DD402D-AE4E-469D-9B74-9FD4621C4658}" type="presOf" srcId="{57EAFBF2-B236-4E20-A769-52E91D146BAE}" destId="{BCEDC58C-24C9-4A4E-96BC-BB04266B18D9}" srcOrd="0" destOrd="0" presId="urn:microsoft.com/office/officeart/2005/8/layout/default"/>
    <dgm:cxn modelId="{6EED483C-ECF6-4265-A013-150C9E98FE09}" srcId="{57EAFBF2-B236-4E20-A769-52E91D146BAE}" destId="{945BC498-B503-421E-B7D4-70CA5FC98DC3}" srcOrd="0" destOrd="0" parTransId="{3ED5048A-4273-4A1C-945B-CE4FE0D684F3}" sibTransId="{2BC5A32C-B053-4B5A-B7D0-82D3F2047CC0}"/>
    <dgm:cxn modelId="{DC5CD855-B952-4A8C-9599-E23FF0E3C715}" type="presOf" srcId="{945BC498-B503-421E-B7D4-70CA5FC98DC3}" destId="{84389E9B-79D6-4EF5-A6D1-79396602167B}" srcOrd="0" destOrd="0" presId="urn:microsoft.com/office/officeart/2005/8/layout/default"/>
    <dgm:cxn modelId="{06251D7C-0640-46D2-B494-EA30A3263C2D}" type="presOf" srcId="{ED1071C7-5F42-45BA-8AFA-E9BAE43937F9}" destId="{6F6D3040-857A-48D2-B8C1-68F86DCF44A9}" srcOrd="0" destOrd="0" presId="urn:microsoft.com/office/officeart/2005/8/layout/default"/>
    <dgm:cxn modelId="{C8C5ACB1-412E-420D-A879-4EC87DD63322}" srcId="{57EAFBF2-B236-4E20-A769-52E91D146BAE}" destId="{ED1071C7-5F42-45BA-8AFA-E9BAE43937F9}" srcOrd="3" destOrd="0" parTransId="{723FEB68-A3E6-4F08-A6D8-762226A4E20C}" sibTransId="{445532B0-85D8-4B01-873C-77BF9CC90704}"/>
    <dgm:cxn modelId="{6338D5DB-E377-4771-82D4-4A3937961903}" type="presOf" srcId="{FC7C59CB-5EF3-413E-A57F-9DDE7ABA29F7}" destId="{5C009F76-E0DE-474C-8965-AB63542C3516}" srcOrd="0" destOrd="0" presId="urn:microsoft.com/office/officeart/2005/8/layout/default"/>
    <dgm:cxn modelId="{191765DD-4531-4564-BC98-029C3D3146C6}" srcId="{57EAFBF2-B236-4E20-A769-52E91D146BAE}" destId="{FC7C59CB-5EF3-413E-A57F-9DDE7ABA29F7}" srcOrd="1" destOrd="0" parTransId="{0CD08B65-9CFB-4C49-A559-493CFDD8856C}" sibTransId="{52DF34F6-F999-4B5A-A757-C35D1B10605E}"/>
    <dgm:cxn modelId="{F3FF1D62-E8B3-45FF-ACF3-ABF0D93BF7D6}" type="presParOf" srcId="{BCEDC58C-24C9-4A4E-96BC-BB04266B18D9}" destId="{84389E9B-79D6-4EF5-A6D1-79396602167B}" srcOrd="0" destOrd="0" presId="urn:microsoft.com/office/officeart/2005/8/layout/default"/>
    <dgm:cxn modelId="{2E3D1B8D-B305-4A6B-990A-448E566AF1D7}" type="presParOf" srcId="{BCEDC58C-24C9-4A4E-96BC-BB04266B18D9}" destId="{63888E5B-B6DC-4AAA-8C5D-0663CA12E14B}" srcOrd="1" destOrd="0" presId="urn:microsoft.com/office/officeart/2005/8/layout/default"/>
    <dgm:cxn modelId="{36F98226-5D27-44D0-8FA8-AEF4446AF92B}" type="presParOf" srcId="{BCEDC58C-24C9-4A4E-96BC-BB04266B18D9}" destId="{5C009F76-E0DE-474C-8965-AB63542C3516}" srcOrd="2" destOrd="0" presId="urn:microsoft.com/office/officeart/2005/8/layout/default"/>
    <dgm:cxn modelId="{61D82C12-F871-4741-97AA-E9CA860BE4DA}" type="presParOf" srcId="{BCEDC58C-24C9-4A4E-96BC-BB04266B18D9}" destId="{4EC74DDE-A30D-4527-A9CE-D7EDC018F058}" srcOrd="3" destOrd="0" presId="urn:microsoft.com/office/officeart/2005/8/layout/default"/>
    <dgm:cxn modelId="{947B5115-A69F-4592-A235-677BED2BCABF}" type="presParOf" srcId="{BCEDC58C-24C9-4A4E-96BC-BB04266B18D9}" destId="{FB01541B-EE57-4C23-98E7-8FCD9D322B96}" srcOrd="4" destOrd="0" presId="urn:microsoft.com/office/officeart/2005/8/layout/default"/>
    <dgm:cxn modelId="{9DBB1AE3-8D85-4A1A-ABDC-99FD79AE24E6}" type="presParOf" srcId="{BCEDC58C-24C9-4A4E-96BC-BB04266B18D9}" destId="{77216C0C-7079-4F52-A9C2-0F8070AF871C}" srcOrd="5" destOrd="0" presId="urn:microsoft.com/office/officeart/2005/8/layout/default"/>
    <dgm:cxn modelId="{FED3AEA1-5007-4CAD-A89C-57EE6F5E3781}" type="presParOf" srcId="{BCEDC58C-24C9-4A4E-96BC-BB04266B18D9}" destId="{6F6D3040-857A-48D2-B8C1-68F86DCF44A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DAF044-7869-407D-90AF-1D3DC9A1480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D611BA4-CD72-49D7-AEF7-877B686F08C9}">
      <dgm:prSet/>
      <dgm:spPr/>
      <dgm:t>
        <a:bodyPr/>
        <a:lstStyle/>
        <a:p>
          <a:pPr rtl="0"/>
          <a:r>
            <a:rPr lang="en-US" dirty="0"/>
            <a:t>All employees or independent contractors are responsible for protecting consumers from:</a:t>
          </a:r>
          <a:r>
            <a:rPr lang="en-US" dirty="0">
              <a:latin typeface="Neue Haas Grotesk Text Pro"/>
            </a:rPr>
            <a:t> </a:t>
          </a:r>
          <a:endParaRPr lang="en-US" dirty="0"/>
        </a:p>
      </dgm:t>
    </dgm:pt>
    <dgm:pt modelId="{18E79B2E-873C-48D8-A516-AB3998468D71}" type="parTrans" cxnId="{31020BD4-C28C-4019-A686-029AD4F0729A}">
      <dgm:prSet/>
      <dgm:spPr/>
      <dgm:t>
        <a:bodyPr/>
        <a:lstStyle/>
        <a:p>
          <a:endParaRPr lang="en-US"/>
        </a:p>
      </dgm:t>
    </dgm:pt>
    <dgm:pt modelId="{16937444-DE84-4898-BDBE-B157D815C030}" type="sibTrans" cxnId="{31020BD4-C28C-4019-A686-029AD4F0729A}">
      <dgm:prSet/>
      <dgm:spPr/>
      <dgm:t>
        <a:bodyPr/>
        <a:lstStyle/>
        <a:p>
          <a:endParaRPr lang="en-US"/>
        </a:p>
      </dgm:t>
    </dgm:pt>
    <dgm:pt modelId="{C3FA95C3-3E8D-4B92-9930-F661C01C178F}">
      <dgm:prSet/>
      <dgm:spPr/>
      <dgm:t>
        <a:bodyPr/>
        <a:lstStyle/>
        <a:p>
          <a:pPr rtl="0"/>
          <a:r>
            <a:rPr lang="en-US" dirty="0"/>
            <a:t>harm</a:t>
          </a:r>
          <a:r>
            <a:rPr lang="en-US" dirty="0">
              <a:latin typeface="Neue Haas Grotesk Text Pro"/>
            </a:rPr>
            <a:t> </a:t>
          </a:r>
          <a:endParaRPr lang="en-US" dirty="0"/>
        </a:p>
      </dgm:t>
    </dgm:pt>
    <dgm:pt modelId="{8474CBCF-7A27-4814-B7B8-B253F7938283}" type="parTrans" cxnId="{30AD2167-0B96-46E7-A80D-7173BF10924C}">
      <dgm:prSet/>
      <dgm:spPr/>
      <dgm:t>
        <a:bodyPr/>
        <a:lstStyle/>
        <a:p>
          <a:endParaRPr lang="en-US"/>
        </a:p>
      </dgm:t>
    </dgm:pt>
    <dgm:pt modelId="{2D613EDF-BEAB-4645-8E8D-CE376753B441}" type="sibTrans" cxnId="{30AD2167-0B96-46E7-A80D-7173BF10924C}">
      <dgm:prSet/>
      <dgm:spPr/>
      <dgm:t>
        <a:bodyPr/>
        <a:lstStyle/>
        <a:p>
          <a:endParaRPr lang="en-US"/>
        </a:p>
      </dgm:t>
    </dgm:pt>
    <dgm:pt modelId="{4DA52AAD-5F3F-4B83-9D1C-A901E34D55BC}">
      <dgm:prSet/>
      <dgm:spPr/>
      <dgm:t>
        <a:bodyPr/>
        <a:lstStyle/>
        <a:p>
          <a:r>
            <a:rPr lang="en-US" dirty="0"/>
            <a:t>abuse</a:t>
          </a:r>
        </a:p>
      </dgm:t>
    </dgm:pt>
    <dgm:pt modelId="{17C7114F-F298-47E8-A5CB-938A595CAAC7}" type="parTrans" cxnId="{E09A107D-8782-47EE-B1E5-B2E8AC985E58}">
      <dgm:prSet/>
      <dgm:spPr/>
      <dgm:t>
        <a:bodyPr/>
        <a:lstStyle/>
        <a:p>
          <a:endParaRPr lang="en-US"/>
        </a:p>
      </dgm:t>
    </dgm:pt>
    <dgm:pt modelId="{E56BC6FB-7EF1-4865-B25E-35394638A3F8}" type="sibTrans" cxnId="{E09A107D-8782-47EE-B1E5-B2E8AC985E58}">
      <dgm:prSet/>
      <dgm:spPr/>
      <dgm:t>
        <a:bodyPr/>
        <a:lstStyle/>
        <a:p>
          <a:endParaRPr lang="en-US"/>
        </a:p>
      </dgm:t>
    </dgm:pt>
    <dgm:pt modelId="{26404CDA-4230-430E-B392-F181F1DA0AE7}">
      <dgm:prSet/>
      <dgm:spPr/>
      <dgm:t>
        <a:bodyPr/>
        <a:lstStyle/>
        <a:p>
          <a:pPr rtl="0"/>
          <a:r>
            <a:rPr lang="en-US" dirty="0"/>
            <a:t>neglect</a:t>
          </a:r>
          <a:r>
            <a:rPr lang="en-US" dirty="0">
              <a:latin typeface="Neue Haas Grotesk Text Pro"/>
            </a:rPr>
            <a:t> </a:t>
          </a:r>
          <a:endParaRPr lang="en-US" dirty="0"/>
        </a:p>
      </dgm:t>
    </dgm:pt>
    <dgm:pt modelId="{BBCA82BC-05AD-42C7-B575-DDDD1A7FA8E7}" type="parTrans" cxnId="{2502A34D-B925-4F9F-ABE4-02807E8FDC22}">
      <dgm:prSet/>
      <dgm:spPr/>
      <dgm:t>
        <a:bodyPr/>
        <a:lstStyle/>
        <a:p>
          <a:endParaRPr lang="en-US"/>
        </a:p>
      </dgm:t>
    </dgm:pt>
    <dgm:pt modelId="{1CF5C8B7-95EF-422E-BC48-CD064A134A54}" type="sibTrans" cxnId="{2502A34D-B925-4F9F-ABE4-02807E8FDC22}">
      <dgm:prSet/>
      <dgm:spPr/>
      <dgm:t>
        <a:bodyPr/>
        <a:lstStyle/>
        <a:p>
          <a:endParaRPr lang="en-US"/>
        </a:p>
      </dgm:t>
    </dgm:pt>
    <dgm:pt modelId="{3A54E0CB-E598-41B7-9EC4-87F29CD61CFD}">
      <dgm:prSet/>
      <dgm:spPr/>
      <dgm:t>
        <a:bodyPr/>
        <a:lstStyle/>
        <a:p>
          <a:r>
            <a:rPr lang="en-US" dirty="0"/>
            <a:t>and exploitation in accordance with AOBB policy.</a:t>
          </a:r>
        </a:p>
      </dgm:t>
    </dgm:pt>
    <dgm:pt modelId="{7E83C110-89B8-4714-A8AB-A7B8DE5AED9C}" type="parTrans" cxnId="{01974E03-6A5C-40B1-A08D-424366EE569E}">
      <dgm:prSet/>
      <dgm:spPr/>
      <dgm:t>
        <a:bodyPr/>
        <a:lstStyle/>
        <a:p>
          <a:endParaRPr lang="en-US"/>
        </a:p>
      </dgm:t>
    </dgm:pt>
    <dgm:pt modelId="{FC5F83E9-0D02-46C9-A731-C5D714250472}" type="sibTrans" cxnId="{01974E03-6A5C-40B1-A08D-424366EE569E}">
      <dgm:prSet/>
      <dgm:spPr/>
      <dgm:t>
        <a:bodyPr/>
        <a:lstStyle/>
        <a:p>
          <a:endParaRPr lang="en-US"/>
        </a:p>
      </dgm:t>
    </dgm:pt>
    <dgm:pt modelId="{8EB3DB94-605D-4065-8919-BC975B80756C}" type="pres">
      <dgm:prSet presAssocID="{83DAF044-7869-407D-90AF-1D3DC9A14802}" presName="linear" presStyleCnt="0">
        <dgm:presLayoutVars>
          <dgm:animLvl val="lvl"/>
          <dgm:resizeHandles val="exact"/>
        </dgm:presLayoutVars>
      </dgm:prSet>
      <dgm:spPr/>
    </dgm:pt>
    <dgm:pt modelId="{C4F5E381-052F-4C60-8EC0-9C3B3367D097}" type="pres">
      <dgm:prSet presAssocID="{7D611BA4-CD72-49D7-AEF7-877B686F08C9}" presName="parentText" presStyleLbl="node1" presStyleIdx="0" presStyleCnt="5">
        <dgm:presLayoutVars>
          <dgm:chMax val="0"/>
          <dgm:bulletEnabled val="1"/>
        </dgm:presLayoutVars>
      </dgm:prSet>
      <dgm:spPr>
        <a:solidFill>
          <a:srgbClr val="ED7D31"/>
        </a:solidFill>
      </dgm:spPr>
    </dgm:pt>
    <dgm:pt modelId="{CAEE7059-B997-4BA3-BC6A-EC0FD2013314}" type="pres">
      <dgm:prSet presAssocID="{16937444-DE84-4898-BDBE-B157D815C030}" presName="spacer" presStyleCnt="0"/>
      <dgm:spPr/>
    </dgm:pt>
    <dgm:pt modelId="{0E0F8A1D-A4C4-4E5A-916A-521108E24905}" type="pres">
      <dgm:prSet presAssocID="{C3FA95C3-3E8D-4B92-9930-F661C01C178F}" presName="parentText" presStyleLbl="node1" presStyleIdx="1" presStyleCnt="5">
        <dgm:presLayoutVars>
          <dgm:chMax val="0"/>
          <dgm:bulletEnabled val="1"/>
        </dgm:presLayoutVars>
      </dgm:prSet>
      <dgm:spPr/>
    </dgm:pt>
    <dgm:pt modelId="{36289360-3554-47D4-A0AA-EC939D34A2A4}" type="pres">
      <dgm:prSet presAssocID="{2D613EDF-BEAB-4645-8E8D-CE376753B441}" presName="spacer" presStyleCnt="0"/>
      <dgm:spPr/>
    </dgm:pt>
    <dgm:pt modelId="{2C3F2569-B63B-4C5E-8EDE-0B17C8606D37}" type="pres">
      <dgm:prSet presAssocID="{4DA52AAD-5F3F-4B83-9D1C-A901E34D55BC}" presName="parentText" presStyleLbl="node1" presStyleIdx="2" presStyleCnt="5">
        <dgm:presLayoutVars>
          <dgm:chMax val="0"/>
          <dgm:bulletEnabled val="1"/>
        </dgm:presLayoutVars>
      </dgm:prSet>
      <dgm:spPr/>
    </dgm:pt>
    <dgm:pt modelId="{7406474F-1890-48BE-BB89-D60AEE644E44}" type="pres">
      <dgm:prSet presAssocID="{E56BC6FB-7EF1-4865-B25E-35394638A3F8}" presName="spacer" presStyleCnt="0"/>
      <dgm:spPr/>
    </dgm:pt>
    <dgm:pt modelId="{94777D8C-93FF-4CD2-858C-0B14FEFCA090}" type="pres">
      <dgm:prSet presAssocID="{26404CDA-4230-430E-B392-F181F1DA0AE7}" presName="parentText" presStyleLbl="node1" presStyleIdx="3" presStyleCnt="5">
        <dgm:presLayoutVars>
          <dgm:chMax val="0"/>
          <dgm:bulletEnabled val="1"/>
        </dgm:presLayoutVars>
      </dgm:prSet>
      <dgm:spPr/>
    </dgm:pt>
    <dgm:pt modelId="{B6765A3B-B0CC-4240-9D07-A40A264FE801}" type="pres">
      <dgm:prSet presAssocID="{1CF5C8B7-95EF-422E-BC48-CD064A134A54}" presName="spacer" presStyleCnt="0"/>
      <dgm:spPr/>
    </dgm:pt>
    <dgm:pt modelId="{5C87535F-D830-40D1-9C57-585E2BC7C0B0}" type="pres">
      <dgm:prSet presAssocID="{3A54E0CB-E598-41B7-9EC4-87F29CD61CFD}" presName="parentText" presStyleLbl="node1" presStyleIdx="4" presStyleCnt="5">
        <dgm:presLayoutVars>
          <dgm:chMax val="0"/>
          <dgm:bulletEnabled val="1"/>
        </dgm:presLayoutVars>
      </dgm:prSet>
      <dgm:spPr/>
    </dgm:pt>
  </dgm:ptLst>
  <dgm:cxnLst>
    <dgm:cxn modelId="{01974E03-6A5C-40B1-A08D-424366EE569E}" srcId="{83DAF044-7869-407D-90AF-1D3DC9A14802}" destId="{3A54E0CB-E598-41B7-9EC4-87F29CD61CFD}" srcOrd="4" destOrd="0" parTransId="{7E83C110-89B8-4714-A8AB-A7B8DE5AED9C}" sibTransId="{FC5F83E9-0D02-46C9-A731-C5D714250472}"/>
    <dgm:cxn modelId="{04D7F32D-E070-4573-B93F-7C86F512A7DE}" type="presOf" srcId="{83DAF044-7869-407D-90AF-1D3DC9A14802}" destId="{8EB3DB94-605D-4065-8919-BC975B80756C}" srcOrd="0" destOrd="0" presId="urn:microsoft.com/office/officeart/2005/8/layout/vList2"/>
    <dgm:cxn modelId="{30AD2167-0B96-46E7-A80D-7173BF10924C}" srcId="{83DAF044-7869-407D-90AF-1D3DC9A14802}" destId="{C3FA95C3-3E8D-4B92-9930-F661C01C178F}" srcOrd="1" destOrd="0" parTransId="{8474CBCF-7A27-4814-B7B8-B253F7938283}" sibTransId="{2D613EDF-BEAB-4645-8E8D-CE376753B441}"/>
    <dgm:cxn modelId="{D5DC3167-B95E-4ABA-933B-D25B4DB3C15B}" type="presOf" srcId="{3A54E0CB-E598-41B7-9EC4-87F29CD61CFD}" destId="{5C87535F-D830-40D1-9C57-585E2BC7C0B0}" srcOrd="0" destOrd="0" presId="urn:microsoft.com/office/officeart/2005/8/layout/vList2"/>
    <dgm:cxn modelId="{09E66D48-AF24-4544-B109-6C87099A60BD}" type="presOf" srcId="{26404CDA-4230-430E-B392-F181F1DA0AE7}" destId="{94777D8C-93FF-4CD2-858C-0B14FEFCA090}" srcOrd="0" destOrd="0" presId="urn:microsoft.com/office/officeart/2005/8/layout/vList2"/>
    <dgm:cxn modelId="{2502A34D-B925-4F9F-ABE4-02807E8FDC22}" srcId="{83DAF044-7869-407D-90AF-1D3DC9A14802}" destId="{26404CDA-4230-430E-B392-F181F1DA0AE7}" srcOrd="3" destOrd="0" parTransId="{BBCA82BC-05AD-42C7-B575-DDDD1A7FA8E7}" sibTransId="{1CF5C8B7-95EF-422E-BC48-CD064A134A54}"/>
    <dgm:cxn modelId="{E09A107D-8782-47EE-B1E5-B2E8AC985E58}" srcId="{83DAF044-7869-407D-90AF-1D3DC9A14802}" destId="{4DA52AAD-5F3F-4B83-9D1C-A901E34D55BC}" srcOrd="2" destOrd="0" parTransId="{17C7114F-F298-47E8-A5CB-938A595CAAC7}" sibTransId="{E56BC6FB-7EF1-4865-B25E-35394638A3F8}"/>
    <dgm:cxn modelId="{7CF8B8B2-A3F2-42DB-AC6A-4299AA34CA76}" type="presOf" srcId="{4DA52AAD-5F3F-4B83-9D1C-A901E34D55BC}" destId="{2C3F2569-B63B-4C5E-8EDE-0B17C8606D37}" srcOrd="0" destOrd="0" presId="urn:microsoft.com/office/officeart/2005/8/layout/vList2"/>
    <dgm:cxn modelId="{31020BD4-C28C-4019-A686-029AD4F0729A}" srcId="{83DAF044-7869-407D-90AF-1D3DC9A14802}" destId="{7D611BA4-CD72-49D7-AEF7-877B686F08C9}" srcOrd="0" destOrd="0" parTransId="{18E79B2E-873C-48D8-A516-AB3998468D71}" sibTransId="{16937444-DE84-4898-BDBE-B157D815C030}"/>
    <dgm:cxn modelId="{D87A67EA-AA90-425C-B6DA-09F0E6620F30}" type="presOf" srcId="{7D611BA4-CD72-49D7-AEF7-877B686F08C9}" destId="{C4F5E381-052F-4C60-8EC0-9C3B3367D097}" srcOrd="0" destOrd="0" presId="urn:microsoft.com/office/officeart/2005/8/layout/vList2"/>
    <dgm:cxn modelId="{F1A4F1F9-BBC3-46FE-8596-2171D5BB2172}" type="presOf" srcId="{C3FA95C3-3E8D-4B92-9930-F661C01C178F}" destId="{0E0F8A1D-A4C4-4E5A-916A-521108E24905}" srcOrd="0" destOrd="0" presId="urn:microsoft.com/office/officeart/2005/8/layout/vList2"/>
    <dgm:cxn modelId="{E4EDC25A-88D3-465C-890D-F654049C01A2}" type="presParOf" srcId="{8EB3DB94-605D-4065-8919-BC975B80756C}" destId="{C4F5E381-052F-4C60-8EC0-9C3B3367D097}" srcOrd="0" destOrd="0" presId="urn:microsoft.com/office/officeart/2005/8/layout/vList2"/>
    <dgm:cxn modelId="{E195ED26-5377-4480-848C-11F58EBD713A}" type="presParOf" srcId="{8EB3DB94-605D-4065-8919-BC975B80756C}" destId="{CAEE7059-B997-4BA3-BC6A-EC0FD2013314}" srcOrd="1" destOrd="0" presId="urn:microsoft.com/office/officeart/2005/8/layout/vList2"/>
    <dgm:cxn modelId="{6287CCFF-A590-414E-9958-193639D9BF4A}" type="presParOf" srcId="{8EB3DB94-605D-4065-8919-BC975B80756C}" destId="{0E0F8A1D-A4C4-4E5A-916A-521108E24905}" srcOrd="2" destOrd="0" presId="urn:microsoft.com/office/officeart/2005/8/layout/vList2"/>
    <dgm:cxn modelId="{2DCDD0C6-FFB1-480D-A4AE-184D9484A9F2}" type="presParOf" srcId="{8EB3DB94-605D-4065-8919-BC975B80756C}" destId="{36289360-3554-47D4-A0AA-EC939D34A2A4}" srcOrd="3" destOrd="0" presId="urn:microsoft.com/office/officeart/2005/8/layout/vList2"/>
    <dgm:cxn modelId="{56AAFE36-0EF4-405C-8DFA-A0F303679398}" type="presParOf" srcId="{8EB3DB94-605D-4065-8919-BC975B80756C}" destId="{2C3F2569-B63B-4C5E-8EDE-0B17C8606D37}" srcOrd="4" destOrd="0" presId="urn:microsoft.com/office/officeart/2005/8/layout/vList2"/>
    <dgm:cxn modelId="{20CAEFC9-6221-4A44-8119-77DFD93EA0B0}" type="presParOf" srcId="{8EB3DB94-605D-4065-8919-BC975B80756C}" destId="{7406474F-1890-48BE-BB89-D60AEE644E44}" srcOrd="5" destOrd="0" presId="urn:microsoft.com/office/officeart/2005/8/layout/vList2"/>
    <dgm:cxn modelId="{909AE490-62C4-4440-8916-DF8E7DAFAEAB}" type="presParOf" srcId="{8EB3DB94-605D-4065-8919-BC975B80756C}" destId="{94777D8C-93FF-4CD2-858C-0B14FEFCA090}" srcOrd="6" destOrd="0" presId="urn:microsoft.com/office/officeart/2005/8/layout/vList2"/>
    <dgm:cxn modelId="{5E9F38E5-7287-4FCE-A3BA-171F015841E7}" type="presParOf" srcId="{8EB3DB94-605D-4065-8919-BC975B80756C}" destId="{B6765A3B-B0CC-4240-9D07-A40A264FE801}" srcOrd="7" destOrd="0" presId="urn:microsoft.com/office/officeart/2005/8/layout/vList2"/>
    <dgm:cxn modelId="{CDE7A2F7-27C8-49BA-8B9B-47B2F9EE9F7D}" type="presParOf" srcId="{8EB3DB94-605D-4065-8919-BC975B80756C}" destId="{5C87535F-D830-40D1-9C57-585E2BC7C0B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DAF044-7869-407D-90AF-1D3DC9A1480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D611BA4-CD72-49D7-AEF7-877B686F08C9}">
      <dgm:prSet/>
      <dgm:spPr/>
      <dgm:t>
        <a:bodyPr/>
        <a:lstStyle/>
        <a:p>
          <a:pPr rtl="0"/>
          <a:r>
            <a:rPr lang="en-US" dirty="0"/>
            <a:t>All employees or independent contractors are responsible for protecting consumers</a:t>
          </a:r>
          <a:r>
            <a:rPr lang="en-US" dirty="0">
              <a:latin typeface="Neue Haas Grotesk Text Pro"/>
            </a:rPr>
            <a:t> by</a:t>
          </a:r>
          <a:r>
            <a:rPr lang="en-US" dirty="0"/>
            <a:t>:</a:t>
          </a:r>
          <a:r>
            <a:rPr lang="en-US" dirty="0">
              <a:latin typeface="Neue Haas Grotesk Text Pro"/>
            </a:rPr>
            <a:t> </a:t>
          </a:r>
          <a:endParaRPr lang="en-US" dirty="0"/>
        </a:p>
      </dgm:t>
    </dgm:pt>
    <dgm:pt modelId="{18E79B2E-873C-48D8-A516-AB3998468D71}" type="parTrans" cxnId="{31020BD4-C28C-4019-A686-029AD4F0729A}">
      <dgm:prSet/>
      <dgm:spPr/>
      <dgm:t>
        <a:bodyPr/>
        <a:lstStyle/>
        <a:p>
          <a:endParaRPr lang="en-US"/>
        </a:p>
      </dgm:t>
    </dgm:pt>
    <dgm:pt modelId="{16937444-DE84-4898-BDBE-B157D815C030}" type="sibTrans" cxnId="{31020BD4-C28C-4019-A686-029AD4F0729A}">
      <dgm:prSet/>
      <dgm:spPr/>
      <dgm:t>
        <a:bodyPr/>
        <a:lstStyle/>
        <a:p>
          <a:endParaRPr lang="en-US"/>
        </a:p>
      </dgm:t>
    </dgm:pt>
    <dgm:pt modelId="{4497015C-98CD-4AA5-8EFD-6EFAF0BD336E}">
      <dgm:prSet phldr="0"/>
      <dgm:spPr/>
      <dgm:t>
        <a:bodyPr/>
        <a:lstStyle/>
        <a:p>
          <a:pPr algn="l" rtl="0"/>
          <a:r>
            <a:rPr lang="en-US" dirty="0">
              <a:latin typeface="Neue Haas Grotesk Text Pro"/>
            </a:rPr>
            <a:t>Not</a:t>
          </a:r>
          <a:r>
            <a:rPr lang="en-US" dirty="0"/>
            <a:t> borrow money from a client or a client's family </a:t>
          </a:r>
          <a:r>
            <a:rPr lang="en-US" dirty="0">
              <a:latin typeface="Neue Haas Grotesk Text Pro"/>
            </a:rPr>
            <a:t>or receive</a:t>
          </a:r>
          <a:r>
            <a:rPr lang="en-US" dirty="0"/>
            <a:t> gratuity except a </a:t>
          </a:r>
          <a:r>
            <a:rPr lang="en-US" dirty="0">
              <a:latin typeface="Neue Haas Grotesk Text Pro"/>
            </a:rPr>
            <a:t>non-monetary</a:t>
          </a:r>
          <a:r>
            <a:rPr lang="en-US" dirty="0"/>
            <a:t> gift of nominal value from a client.</a:t>
          </a:r>
        </a:p>
      </dgm:t>
    </dgm:pt>
    <dgm:pt modelId="{1CEDB0D7-594A-4F1D-BCCF-96DB872D70CC}" type="parTrans" cxnId="{A454559E-1C54-49DE-8AF7-FE243EC73FC8}">
      <dgm:prSet/>
      <dgm:spPr/>
    </dgm:pt>
    <dgm:pt modelId="{51579609-3815-4648-887C-7BF9411DDB5F}" type="sibTrans" cxnId="{A454559E-1C54-49DE-8AF7-FE243EC73FC8}">
      <dgm:prSet/>
      <dgm:spPr/>
    </dgm:pt>
    <dgm:pt modelId="{77F20EA9-C041-4E5B-B03C-14FE2261CFD1}">
      <dgm:prSet phldr="0"/>
      <dgm:spPr/>
      <dgm:t>
        <a:bodyPr/>
        <a:lstStyle/>
        <a:p>
          <a:pPr algn="l" rtl="0"/>
          <a:r>
            <a:rPr lang="en-US" dirty="0">
              <a:latin typeface="Neue Haas Grotesk Text Pro"/>
            </a:rPr>
            <a:t>Not</a:t>
          </a:r>
          <a:r>
            <a:rPr lang="en-US" dirty="0"/>
            <a:t> sell or buy goods or services to or from a client except </a:t>
          </a:r>
          <a:r>
            <a:rPr lang="en-US" dirty="0">
              <a:latin typeface="Neue Haas Grotesk Text Pro"/>
            </a:rPr>
            <a:t>through established</a:t>
          </a:r>
          <a:r>
            <a:rPr lang="en-US" dirty="0"/>
            <a:t> state facility policy.</a:t>
          </a:r>
        </a:p>
      </dgm:t>
    </dgm:pt>
    <dgm:pt modelId="{FDD2C650-0B83-452A-A123-E3F28292F56C}" type="parTrans" cxnId="{A3338586-B952-4783-93C4-DDF08F4D80F5}">
      <dgm:prSet/>
      <dgm:spPr/>
    </dgm:pt>
    <dgm:pt modelId="{0F8491E8-401B-4A85-AE6B-A7195BE42CDF}" type="sibTrans" cxnId="{A3338586-B952-4783-93C4-DDF08F4D80F5}">
      <dgm:prSet/>
      <dgm:spPr/>
    </dgm:pt>
    <dgm:pt modelId="{51EA8BD7-10D4-480F-A70D-2FF7A079A04B}">
      <dgm:prSet phldr="0"/>
      <dgm:spPr/>
      <dgm:t>
        <a:bodyPr/>
        <a:lstStyle/>
        <a:p>
          <a:pPr algn="l" rtl="0"/>
          <a:r>
            <a:rPr lang="en-US" dirty="0">
              <a:latin typeface="Neue Haas Grotesk Text Pro"/>
            </a:rPr>
            <a:t>Providing</a:t>
          </a:r>
          <a:r>
            <a:rPr lang="en-US" dirty="0"/>
            <a:t> safeguards for protecting</a:t>
          </a:r>
          <a:r>
            <a:rPr lang="en-US" dirty="0">
              <a:latin typeface="Neue Haas Grotesk Text Pro"/>
            </a:rPr>
            <a:t> </a:t>
          </a:r>
          <a:r>
            <a:rPr lang="en-US" dirty="0"/>
            <a:t>the client from this type of exploitation and abuse.</a:t>
          </a:r>
          <a:endParaRPr lang="en-US" dirty="0">
            <a:latin typeface="Neue Haas Grotesk Text Pro"/>
          </a:endParaRPr>
        </a:p>
      </dgm:t>
    </dgm:pt>
    <dgm:pt modelId="{2113CB85-5985-4788-BA72-981E26A8145D}" type="parTrans" cxnId="{7515B954-147B-4D88-A6DC-433A53E9C585}">
      <dgm:prSet/>
      <dgm:spPr/>
    </dgm:pt>
    <dgm:pt modelId="{FC9781AB-1938-4264-A171-AB6378791D80}" type="sibTrans" cxnId="{7515B954-147B-4D88-A6DC-433A53E9C585}">
      <dgm:prSet/>
      <dgm:spPr/>
    </dgm:pt>
    <dgm:pt modelId="{8EB3DB94-605D-4065-8919-BC975B80756C}" type="pres">
      <dgm:prSet presAssocID="{83DAF044-7869-407D-90AF-1D3DC9A14802}" presName="linear" presStyleCnt="0">
        <dgm:presLayoutVars>
          <dgm:animLvl val="lvl"/>
          <dgm:resizeHandles val="exact"/>
        </dgm:presLayoutVars>
      </dgm:prSet>
      <dgm:spPr/>
    </dgm:pt>
    <dgm:pt modelId="{C4F5E381-052F-4C60-8EC0-9C3B3367D097}" type="pres">
      <dgm:prSet presAssocID="{7D611BA4-CD72-49D7-AEF7-877B686F08C9}" presName="parentText" presStyleLbl="node1" presStyleIdx="0" presStyleCnt="4">
        <dgm:presLayoutVars>
          <dgm:chMax val="0"/>
          <dgm:bulletEnabled val="1"/>
        </dgm:presLayoutVars>
      </dgm:prSet>
      <dgm:spPr/>
    </dgm:pt>
    <dgm:pt modelId="{CAEE7059-B997-4BA3-BC6A-EC0FD2013314}" type="pres">
      <dgm:prSet presAssocID="{16937444-DE84-4898-BDBE-B157D815C030}" presName="spacer" presStyleCnt="0"/>
      <dgm:spPr/>
    </dgm:pt>
    <dgm:pt modelId="{A65A588E-28DE-40E4-95BC-16CF57FDF320}" type="pres">
      <dgm:prSet presAssocID="{4497015C-98CD-4AA5-8EFD-6EFAF0BD336E}" presName="parentText" presStyleLbl="node1" presStyleIdx="1" presStyleCnt="4">
        <dgm:presLayoutVars>
          <dgm:chMax val="0"/>
          <dgm:bulletEnabled val="1"/>
        </dgm:presLayoutVars>
      </dgm:prSet>
      <dgm:spPr/>
    </dgm:pt>
    <dgm:pt modelId="{C1ED9808-5B6E-4662-BF96-261FC54D3439}" type="pres">
      <dgm:prSet presAssocID="{51579609-3815-4648-887C-7BF9411DDB5F}" presName="spacer" presStyleCnt="0"/>
      <dgm:spPr/>
    </dgm:pt>
    <dgm:pt modelId="{9F4B2B10-0CC0-439C-85E5-B6B529CD2294}" type="pres">
      <dgm:prSet presAssocID="{77F20EA9-C041-4E5B-B03C-14FE2261CFD1}" presName="parentText" presStyleLbl="node1" presStyleIdx="2" presStyleCnt="4">
        <dgm:presLayoutVars>
          <dgm:chMax val="0"/>
          <dgm:bulletEnabled val="1"/>
        </dgm:presLayoutVars>
      </dgm:prSet>
      <dgm:spPr/>
    </dgm:pt>
    <dgm:pt modelId="{2CF9C342-F8D3-4C31-A421-64BD8A891EBE}" type="pres">
      <dgm:prSet presAssocID="{0F8491E8-401B-4A85-AE6B-A7195BE42CDF}" presName="spacer" presStyleCnt="0"/>
      <dgm:spPr/>
    </dgm:pt>
    <dgm:pt modelId="{B1DCCCA6-FF63-42E4-B6A5-E41E88218951}" type="pres">
      <dgm:prSet presAssocID="{51EA8BD7-10D4-480F-A70D-2FF7A079A04B}" presName="parentText" presStyleLbl="node1" presStyleIdx="3" presStyleCnt="4">
        <dgm:presLayoutVars>
          <dgm:chMax val="0"/>
          <dgm:bulletEnabled val="1"/>
        </dgm:presLayoutVars>
      </dgm:prSet>
      <dgm:spPr/>
    </dgm:pt>
  </dgm:ptLst>
  <dgm:cxnLst>
    <dgm:cxn modelId="{04D7F32D-E070-4573-B93F-7C86F512A7DE}" type="presOf" srcId="{83DAF044-7869-407D-90AF-1D3DC9A14802}" destId="{8EB3DB94-605D-4065-8919-BC975B80756C}" srcOrd="0" destOrd="0" presId="urn:microsoft.com/office/officeart/2005/8/layout/vList2"/>
    <dgm:cxn modelId="{AFCBD030-41C6-4244-ABFE-609B5C67F86A}" type="presOf" srcId="{51EA8BD7-10D4-480F-A70D-2FF7A079A04B}" destId="{B1DCCCA6-FF63-42E4-B6A5-E41E88218951}" srcOrd="0" destOrd="0" presId="urn:microsoft.com/office/officeart/2005/8/layout/vList2"/>
    <dgm:cxn modelId="{7515B954-147B-4D88-A6DC-433A53E9C585}" srcId="{83DAF044-7869-407D-90AF-1D3DC9A14802}" destId="{51EA8BD7-10D4-480F-A70D-2FF7A079A04B}" srcOrd="3" destOrd="0" parTransId="{2113CB85-5985-4788-BA72-981E26A8145D}" sibTransId="{FC9781AB-1938-4264-A171-AB6378791D80}"/>
    <dgm:cxn modelId="{A3338586-B952-4783-93C4-DDF08F4D80F5}" srcId="{83DAF044-7869-407D-90AF-1D3DC9A14802}" destId="{77F20EA9-C041-4E5B-B03C-14FE2261CFD1}" srcOrd="2" destOrd="0" parTransId="{FDD2C650-0B83-452A-A123-E3F28292F56C}" sibTransId="{0F8491E8-401B-4A85-AE6B-A7195BE42CDF}"/>
    <dgm:cxn modelId="{A454559E-1C54-49DE-8AF7-FE243EC73FC8}" srcId="{83DAF044-7869-407D-90AF-1D3DC9A14802}" destId="{4497015C-98CD-4AA5-8EFD-6EFAF0BD336E}" srcOrd="1" destOrd="0" parTransId="{1CEDB0D7-594A-4F1D-BCCF-96DB872D70CC}" sibTransId="{51579609-3815-4648-887C-7BF9411DDB5F}"/>
    <dgm:cxn modelId="{C1872EA7-4A4E-4B38-AAFC-0B515D21499C}" type="presOf" srcId="{7D611BA4-CD72-49D7-AEF7-877B686F08C9}" destId="{C4F5E381-052F-4C60-8EC0-9C3B3367D097}" srcOrd="0" destOrd="0" presId="urn:microsoft.com/office/officeart/2005/8/layout/vList2"/>
    <dgm:cxn modelId="{2B99B8C2-56D1-4FA4-BBEC-E7627E8ADA4C}" type="presOf" srcId="{77F20EA9-C041-4E5B-B03C-14FE2261CFD1}" destId="{9F4B2B10-0CC0-439C-85E5-B6B529CD2294}" srcOrd="0" destOrd="0" presId="urn:microsoft.com/office/officeart/2005/8/layout/vList2"/>
    <dgm:cxn modelId="{584D06CF-9307-4F7D-A8B5-3C0304A21089}" type="presOf" srcId="{4497015C-98CD-4AA5-8EFD-6EFAF0BD336E}" destId="{A65A588E-28DE-40E4-95BC-16CF57FDF320}" srcOrd="0" destOrd="0" presId="urn:microsoft.com/office/officeart/2005/8/layout/vList2"/>
    <dgm:cxn modelId="{31020BD4-C28C-4019-A686-029AD4F0729A}" srcId="{83DAF044-7869-407D-90AF-1D3DC9A14802}" destId="{7D611BA4-CD72-49D7-AEF7-877B686F08C9}" srcOrd="0" destOrd="0" parTransId="{18E79B2E-873C-48D8-A516-AB3998468D71}" sibTransId="{16937444-DE84-4898-BDBE-B157D815C030}"/>
    <dgm:cxn modelId="{E5747BA0-C4A5-4F53-A54E-60F6F875447E}" type="presParOf" srcId="{8EB3DB94-605D-4065-8919-BC975B80756C}" destId="{C4F5E381-052F-4C60-8EC0-9C3B3367D097}" srcOrd="0" destOrd="0" presId="urn:microsoft.com/office/officeart/2005/8/layout/vList2"/>
    <dgm:cxn modelId="{7D0C694E-CDA6-4362-BB04-F26AD67FE4A6}" type="presParOf" srcId="{8EB3DB94-605D-4065-8919-BC975B80756C}" destId="{CAEE7059-B997-4BA3-BC6A-EC0FD2013314}" srcOrd="1" destOrd="0" presId="urn:microsoft.com/office/officeart/2005/8/layout/vList2"/>
    <dgm:cxn modelId="{32C5D19A-3AA0-497B-B9F1-3BF8499B7A43}" type="presParOf" srcId="{8EB3DB94-605D-4065-8919-BC975B80756C}" destId="{A65A588E-28DE-40E4-95BC-16CF57FDF320}" srcOrd="2" destOrd="0" presId="urn:microsoft.com/office/officeart/2005/8/layout/vList2"/>
    <dgm:cxn modelId="{C07E16D1-D64B-47E9-B651-598EDABD553E}" type="presParOf" srcId="{8EB3DB94-605D-4065-8919-BC975B80756C}" destId="{C1ED9808-5B6E-4662-BF96-261FC54D3439}" srcOrd="3" destOrd="0" presId="urn:microsoft.com/office/officeart/2005/8/layout/vList2"/>
    <dgm:cxn modelId="{37065AAF-4230-4F34-9611-6398BB5D34B2}" type="presParOf" srcId="{8EB3DB94-605D-4065-8919-BC975B80756C}" destId="{9F4B2B10-0CC0-439C-85E5-B6B529CD2294}" srcOrd="4" destOrd="0" presId="urn:microsoft.com/office/officeart/2005/8/layout/vList2"/>
    <dgm:cxn modelId="{0A1A4A0F-A67F-441D-86A8-2032A5462E70}" type="presParOf" srcId="{8EB3DB94-605D-4065-8919-BC975B80756C}" destId="{2CF9C342-F8D3-4C31-A421-64BD8A891EBE}" srcOrd="5" destOrd="0" presId="urn:microsoft.com/office/officeart/2005/8/layout/vList2"/>
    <dgm:cxn modelId="{B4F82C02-F5B0-4EDF-9B93-BB1EA0522F27}" type="presParOf" srcId="{8EB3DB94-605D-4065-8919-BC975B80756C}" destId="{B1DCCCA6-FF63-42E4-B6A5-E41E8821895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DAF044-7869-407D-90AF-1D3DC9A14802}"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7D611BA4-CD72-49D7-AEF7-877B686F08C9}">
      <dgm:prSet/>
      <dgm:spPr/>
      <dgm:t>
        <a:bodyPr/>
        <a:lstStyle/>
        <a:p>
          <a:pPr rtl="0"/>
          <a:r>
            <a:rPr lang="en-US" dirty="0"/>
            <a:t>All employees or independent contractors are responsible for protecting consumers</a:t>
          </a:r>
          <a:r>
            <a:rPr lang="en-US" dirty="0">
              <a:latin typeface="Neue Haas Grotesk Text Pro"/>
            </a:rPr>
            <a:t> by</a:t>
          </a:r>
          <a:r>
            <a:rPr lang="en-US" dirty="0"/>
            <a:t>:</a:t>
          </a:r>
          <a:r>
            <a:rPr lang="en-US" dirty="0">
              <a:latin typeface="Neue Haas Grotesk Text Pro"/>
            </a:rPr>
            <a:t> </a:t>
          </a:r>
          <a:endParaRPr lang="en-US" dirty="0"/>
        </a:p>
      </dgm:t>
    </dgm:pt>
    <dgm:pt modelId="{18E79B2E-873C-48D8-A516-AB3998468D71}" type="parTrans" cxnId="{31020BD4-C28C-4019-A686-029AD4F0729A}">
      <dgm:prSet/>
      <dgm:spPr/>
      <dgm:t>
        <a:bodyPr/>
        <a:lstStyle/>
        <a:p>
          <a:endParaRPr lang="en-US"/>
        </a:p>
      </dgm:t>
    </dgm:pt>
    <dgm:pt modelId="{16937444-DE84-4898-BDBE-B157D815C030}" type="sibTrans" cxnId="{31020BD4-C28C-4019-A686-029AD4F0729A}">
      <dgm:prSet/>
      <dgm:spPr/>
      <dgm:t>
        <a:bodyPr/>
        <a:lstStyle/>
        <a:p>
          <a:endParaRPr lang="en-US"/>
        </a:p>
      </dgm:t>
    </dgm:pt>
    <dgm:pt modelId="{4497015C-98CD-4AA5-8EFD-6EFAF0BD336E}">
      <dgm:prSet phldr="0"/>
      <dgm:spPr/>
      <dgm:t>
        <a:bodyPr/>
        <a:lstStyle/>
        <a:p>
          <a:pPr rtl="0"/>
          <a:r>
            <a:rPr lang="en-US" dirty="0">
              <a:latin typeface="Neue Haas Grotesk Text Pro"/>
            </a:rPr>
            <a:t>Offering </a:t>
          </a:r>
          <a:r>
            <a:rPr lang="en-US" dirty="0"/>
            <a:t>precaution to protect each client from</a:t>
          </a:r>
          <a:r>
            <a:rPr lang="en-US" dirty="0">
              <a:latin typeface="Neue Haas Grotesk Text Pro"/>
            </a:rPr>
            <a:t> </a:t>
          </a:r>
          <a:r>
            <a:rPr lang="en-US" dirty="0"/>
            <a:t>physical or mental abuse by other clients.</a:t>
          </a:r>
        </a:p>
      </dgm:t>
    </dgm:pt>
    <dgm:pt modelId="{1CEDB0D7-594A-4F1D-BCCF-96DB872D70CC}" type="parTrans" cxnId="{A454559E-1C54-49DE-8AF7-FE243EC73FC8}">
      <dgm:prSet/>
      <dgm:spPr/>
    </dgm:pt>
    <dgm:pt modelId="{51579609-3815-4648-887C-7BF9411DDB5F}" type="sibTrans" cxnId="{A454559E-1C54-49DE-8AF7-FE243EC73FC8}">
      <dgm:prSet/>
      <dgm:spPr/>
    </dgm:pt>
    <dgm:pt modelId="{77F20EA9-C041-4E5B-B03C-14FE2261CFD1}">
      <dgm:prSet phldr="0"/>
      <dgm:spPr/>
      <dgm:t>
        <a:bodyPr/>
        <a:lstStyle/>
        <a:p>
          <a:pPr rtl="0"/>
          <a:r>
            <a:rPr lang="en-US" dirty="0">
              <a:latin typeface="Neue Haas Grotesk Text Pro"/>
            </a:rPr>
            <a:t>Offering protection</a:t>
          </a:r>
          <a:r>
            <a:rPr lang="en-US" dirty="0"/>
            <a:t> </a:t>
          </a:r>
          <a:r>
            <a:rPr lang="en-US" dirty="0">
              <a:latin typeface="Neue Haas Grotesk Text Pro"/>
            </a:rPr>
            <a:t>from exploitation</a:t>
          </a:r>
          <a:r>
            <a:rPr lang="en-US" dirty="0"/>
            <a:t> by other clients by discouraging the loaning</a:t>
          </a:r>
        </a:p>
      </dgm:t>
    </dgm:pt>
    <dgm:pt modelId="{FDD2C650-0B83-452A-A123-E3F28292F56C}" type="parTrans" cxnId="{A3338586-B952-4783-93C4-DDF08F4D80F5}">
      <dgm:prSet/>
      <dgm:spPr/>
    </dgm:pt>
    <dgm:pt modelId="{0F8491E8-401B-4A85-AE6B-A7195BE42CDF}" type="sibTrans" cxnId="{A3338586-B952-4783-93C4-DDF08F4D80F5}">
      <dgm:prSet/>
      <dgm:spPr/>
    </dgm:pt>
    <dgm:pt modelId="{CCE7EFFC-C32E-4759-A16C-7AEFC5861D7B}">
      <dgm:prSet phldr="0"/>
      <dgm:spPr/>
      <dgm:t>
        <a:bodyPr/>
        <a:lstStyle/>
        <a:p>
          <a:pPr rtl="0"/>
          <a:r>
            <a:rPr lang="en-US" dirty="0">
              <a:latin typeface="Neue Haas Grotesk Text Pro"/>
            </a:rPr>
            <a:t>From borrowing</a:t>
          </a:r>
          <a:r>
            <a:rPr lang="en-US" dirty="0"/>
            <a:t> money and</a:t>
          </a:r>
          <a:r>
            <a:rPr lang="en-US" dirty="0">
              <a:latin typeface="Neue Haas Grotesk Text Pro"/>
            </a:rPr>
            <a:t> </a:t>
          </a:r>
          <a:r>
            <a:rPr lang="en-US" dirty="0"/>
            <a:t>possessions between clients and by discouraging the selling and buying of goods </a:t>
          </a:r>
          <a:r>
            <a:rPr lang="en-US" dirty="0">
              <a:latin typeface="Neue Haas Grotesk Text Pro"/>
            </a:rPr>
            <a:t>or services</a:t>
          </a:r>
          <a:r>
            <a:rPr lang="en-US" dirty="0"/>
            <a:t> between clients.</a:t>
          </a:r>
        </a:p>
      </dgm:t>
    </dgm:pt>
    <dgm:pt modelId="{AA1DB64C-5D02-4654-B53E-F42E41B33435}" type="parTrans" cxnId="{CEF18F4B-4A25-42C6-88BB-ACD87789F266}">
      <dgm:prSet/>
      <dgm:spPr/>
    </dgm:pt>
    <dgm:pt modelId="{79FE4AAF-BD70-4CAE-A437-A17ABBE55CE2}" type="sibTrans" cxnId="{CEF18F4B-4A25-42C6-88BB-ACD87789F266}">
      <dgm:prSet/>
      <dgm:spPr/>
    </dgm:pt>
    <dgm:pt modelId="{2DDB89F2-76AC-4A10-8BB3-9A8B2D4E3553}" type="pres">
      <dgm:prSet presAssocID="{83DAF044-7869-407D-90AF-1D3DC9A14802}" presName="linear" presStyleCnt="0">
        <dgm:presLayoutVars>
          <dgm:animLvl val="lvl"/>
          <dgm:resizeHandles val="exact"/>
        </dgm:presLayoutVars>
      </dgm:prSet>
      <dgm:spPr/>
    </dgm:pt>
    <dgm:pt modelId="{B4DD4740-F020-4343-964F-9F26EF1D896E}" type="pres">
      <dgm:prSet presAssocID="{7D611BA4-CD72-49D7-AEF7-877B686F08C9}" presName="parentText" presStyleLbl="node1" presStyleIdx="0" presStyleCnt="4">
        <dgm:presLayoutVars>
          <dgm:chMax val="0"/>
          <dgm:bulletEnabled val="1"/>
        </dgm:presLayoutVars>
      </dgm:prSet>
      <dgm:spPr/>
    </dgm:pt>
    <dgm:pt modelId="{36C0B62C-C976-4A8C-88A3-F1794195020D}" type="pres">
      <dgm:prSet presAssocID="{16937444-DE84-4898-BDBE-B157D815C030}" presName="spacer" presStyleCnt="0"/>
      <dgm:spPr/>
    </dgm:pt>
    <dgm:pt modelId="{DF8E2CB7-75E5-409E-8C00-C9FC879F8418}" type="pres">
      <dgm:prSet presAssocID="{4497015C-98CD-4AA5-8EFD-6EFAF0BD336E}" presName="parentText" presStyleLbl="node1" presStyleIdx="1" presStyleCnt="4">
        <dgm:presLayoutVars>
          <dgm:chMax val="0"/>
          <dgm:bulletEnabled val="1"/>
        </dgm:presLayoutVars>
      </dgm:prSet>
      <dgm:spPr/>
    </dgm:pt>
    <dgm:pt modelId="{C7C4F66C-91F9-4A70-A442-EA96BE281638}" type="pres">
      <dgm:prSet presAssocID="{51579609-3815-4648-887C-7BF9411DDB5F}" presName="spacer" presStyleCnt="0"/>
      <dgm:spPr/>
    </dgm:pt>
    <dgm:pt modelId="{64AE7BE2-2B7F-4237-A565-7C272FF326A5}" type="pres">
      <dgm:prSet presAssocID="{77F20EA9-C041-4E5B-B03C-14FE2261CFD1}" presName="parentText" presStyleLbl="node1" presStyleIdx="2" presStyleCnt="4">
        <dgm:presLayoutVars>
          <dgm:chMax val="0"/>
          <dgm:bulletEnabled val="1"/>
        </dgm:presLayoutVars>
      </dgm:prSet>
      <dgm:spPr/>
    </dgm:pt>
    <dgm:pt modelId="{A4B68967-8D9E-4424-8AFD-EEFDAABE7828}" type="pres">
      <dgm:prSet presAssocID="{0F8491E8-401B-4A85-AE6B-A7195BE42CDF}" presName="spacer" presStyleCnt="0"/>
      <dgm:spPr/>
    </dgm:pt>
    <dgm:pt modelId="{76F1B919-F14E-4A4A-AB42-E17875C26A04}" type="pres">
      <dgm:prSet presAssocID="{CCE7EFFC-C32E-4759-A16C-7AEFC5861D7B}" presName="parentText" presStyleLbl="node1" presStyleIdx="3" presStyleCnt="4">
        <dgm:presLayoutVars>
          <dgm:chMax val="0"/>
          <dgm:bulletEnabled val="1"/>
        </dgm:presLayoutVars>
      </dgm:prSet>
      <dgm:spPr/>
    </dgm:pt>
  </dgm:ptLst>
  <dgm:cxnLst>
    <dgm:cxn modelId="{3211CA04-BCB6-40E3-A057-4BD665893A57}" type="presOf" srcId="{77F20EA9-C041-4E5B-B03C-14FE2261CFD1}" destId="{64AE7BE2-2B7F-4237-A565-7C272FF326A5}" srcOrd="0" destOrd="0" presId="urn:microsoft.com/office/officeart/2005/8/layout/vList2"/>
    <dgm:cxn modelId="{CEF18F4B-4A25-42C6-88BB-ACD87789F266}" srcId="{83DAF044-7869-407D-90AF-1D3DC9A14802}" destId="{CCE7EFFC-C32E-4759-A16C-7AEFC5861D7B}" srcOrd="3" destOrd="0" parTransId="{AA1DB64C-5D02-4654-B53E-F42E41B33435}" sibTransId="{79FE4AAF-BD70-4CAE-A437-A17ABBE55CE2}"/>
    <dgm:cxn modelId="{3FCC5F55-1BEA-42CC-B3AF-9484402690B8}" type="presOf" srcId="{7D611BA4-CD72-49D7-AEF7-877B686F08C9}" destId="{B4DD4740-F020-4343-964F-9F26EF1D896E}" srcOrd="0" destOrd="0" presId="urn:microsoft.com/office/officeart/2005/8/layout/vList2"/>
    <dgm:cxn modelId="{B1B13E57-E0E5-410A-A78B-2E2462F4D87B}" type="presOf" srcId="{83DAF044-7869-407D-90AF-1D3DC9A14802}" destId="{2DDB89F2-76AC-4A10-8BB3-9A8B2D4E3553}" srcOrd="0" destOrd="0" presId="urn:microsoft.com/office/officeart/2005/8/layout/vList2"/>
    <dgm:cxn modelId="{A3338586-B952-4783-93C4-DDF08F4D80F5}" srcId="{83DAF044-7869-407D-90AF-1D3DC9A14802}" destId="{77F20EA9-C041-4E5B-B03C-14FE2261CFD1}" srcOrd="2" destOrd="0" parTransId="{FDD2C650-0B83-452A-A123-E3F28292F56C}" sibTransId="{0F8491E8-401B-4A85-AE6B-A7195BE42CDF}"/>
    <dgm:cxn modelId="{B88AFE9C-3BE2-4CD4-8528-F8024FA4EC7F}" type="presOf" srcId="{4497015C-98CD-4AA5-8EFD-6EFAF0BD336E}" destId="{DF8E2CB7-75E5-409E-8C00-C9FC879F8418}" srcOrd="0" destOrd="0" presId="urn:microsoft.com/office/officeart/2005/8/layout/vList2"/>
    <dgm:cxn modelId="{A454559E-1C54-49DE-8AF7-FE243EC73FC8}" srcId="{83DAF044-7869-407D-90AF-1D3DC9A14802}" destId="{4497015C-98CD-4AA5-8EFD-6EFAF0BD336E}" srcOrd="1" destOrd="0" parTransId="{1CEDB0D7-594A-4F1D-BCCF-96DB872D70CC}" sibTransId="{51579609-3815-4648-887C-7BF9411DDB5F}"/>
    <dgm:cxn modelId="{293F2FA9-1178-43BB-A78D-14D1DCA86FB7}" type="presOf" srcId="{CCE7EFFC-C32E-4759-A16C-7AEFC5861D7B}" destId="{76F1B919-F14E-4A4A-AB42-E17875C26A04}" srcOrd="0" destOrd="0" presId="urn:microsoft.com/office/officeart/2005/8/layout/vList2"/>
    <dgm:cxn modelId="{31020BD4-C28C-4019-A686-029AD4F0729A}" srcId="{83DAF044-7869-407D-90AF-1D3DC9A14802}" destId="{7D611BA4-CD72-49D7-AEF7-877B686F08C9}" srcOrd="0" destOrd="0" parTransId="{18E79B2E-873C-48D8-A516-AB3998468D71}" sibTransId="{16937444-DE84-4898-BDBE-B157D815C030}"/>
    <dgm:cxn modelId="{81111BA9-55D2-4969-B948-B7F47CCFCF67}" type="presParOf" srcId="{2DDB89F2-76AC-4A10-8BB3-9A8B2D4E3553}" destId="{B4DD4740-F020-4343-964F-9F26EF1D896E}" srcOrd="0" destOrd="0" presId="urn:microsoft.com/office/officeart/2005/8/layout/vList2"/>
    <dgm:cxn modelId="{FFDC9298-83D0-4E08-B0E5-74D10D3E8F2B}" type="presParOf" srcId="{2DDB89F2-76AC-4A10-8BB3-9A8B2D4E3553}" destId="{36C0B62C-C976-4A8C-88A3-F1794195020D}" srcOrd="1" destOrd="0" presId="urn:microsoft.com/office/officeart/2005/8/layout/vList2"/>
    <dgm:cxn modelId="{1AA23A85-7EE5-4B74-8456-DD96EFE4D1BA}" type="presParOf" srcId="{2DDB89F2-76AC-4A10-8BB3-9A8B2D4E3553}" destId="{DF8E2CB7-75E5-409E-8C00-C9FC879F8418}" srcOrd="2" destOrd="0" presId="urn:microsoft.com/office/officeart/2005/8/layout/vList2"/>
    <dgm:cxn modelId="{B8430D36-6F76-495C-8789-A7C7FF79BF5A}" type="presParOf" srcId="{2DDB89F2-76AC-4A10-8BB3-9A8B2D4E3553}" destId="{C7C4F66C-91F9-4A70-A442-EA96BE281638}" srcOrd="3" destOrd="0" presId="urn:microsoft.com/office/officeart/2005/8/layout/vList2"/>
    <dgm:cxn modelId="{5A6605AC-8317-4A84-9E02-FABE2106440F}" type="presParOf" srcId="{2DDB89F2-76AC-4A10-8BB3-9A8B2D4E3553}" destId="{64AE7BE2-2B7F-4237-A565-7C272FF326A5}" srcOrd="4" destOrd="0" presId="urn:microsoft.com/office/officeart/2005/8/layout/vList2"/>
    <dgm:cxn modelId="{3FE96783-F7CE-4286-9438-D2F7D69842F6}" type="presParOf" srcId="{2DDB89F2-76AC-4A10-8BB3-9A8B2D4E3553}" destId="{A4B68967-8D9E-4424-8AFD-EEFDAABE7828}" srcOrd="5" destOrd="0" presId="urn:microsoft.com/office/officeart/2005/8/layout/vList2"/>
    <dgm:cxn modelId="{5DAE5229-CA11-4B2C-B88B-87482553440F}" type="presParOf" srcId="{2DDB89F2-76AC-4A10-8BB3-9A8B2D4E3553}" destId="{76F1B919-F14E-4A4A-AB42-E17875C26A0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BA31D8-ECB2-4D69-A01A-6D22FD31848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DC3A1C7-6B13-49A8-A85B-322D2D3CD53A}">
      <dgm:prSet/>
      <dgm:spPr/>
      <dgm:t>
        <a:bodyPr/>
        <a:lstStyle/>
        <a:p>
          <a:r>
            <a:rPr lang="en-US"/>
            <a:t>Staff is required to use training learned during the NCI training on how to handle and deescalate a consumer's aggress and/or combative behavior.</a:t>
          </a:r>
        </a:p>
      </dgm:t>
    </dgm:pt>
    <dgm:pt modelId="{F9449E75-5328-4739-9186-DDCE0B9D7951}" type="parTrans" cxnId="{F509A5EC-C933-4295-B71D-1DF7B823592E}">
      <dgm:prSet/>
      <dgm:spPr/>
      <dgm:t>
        <a:bodyPr/>
        <a:lstStyle/>
        <a:p>
          <a:endParaRPr lang="en-US"/>
        </a:p>
      </dgm:t>
    </dgm:pt>
    <dgm:pt modelId="{575F8BC8-E59A-481D-BD9A-A4BA110C58B8}" type="sibTrans" cxnId="{F509A5EC-C933-4295-B71D-1DF7B823592E}">
      <dgm:prSet/>
      <dgm:spPr/>
      <dgm:t>
        <a:bodyPr/>
        <a:lstStyle/>
        <a:p>
          <a:endParaRPr lang="en-US"/>
        </a:p>
      </dgm:t>
    </dgm:pt>
    <dgm:pt modelId="{9D29B76A-47D8-4F26-ABD3-8B7AD0829BFA}">
      <dgm:prSet/>
      <dgm:spPr/>
      <dgm:t>
        <a:bodyPr/>
        <a:lstStyle/>
        <a:p>
          <a:r>
            <a:rPr lang="en-US"/>
            <a:t>Corporal punishment and the hands-on or the restraint method  is off limit.</a:t>
          </a:r>
        </a:p>
      </dgm:t>
    </dgm:pt>
    <dgm:pt modelId="{AE138E1A-5688-4B45-840D-E721FA84B8FD}" type="parTrans" cxnId="{CB52FCA1-C3EC-4D5F-AA7E-A983E28717AE}">
      <dgm:prSet/>
      <dgm:spPr/>
      <dgm:t>
        <a:bodyPr/>
        <a:lstStyle/>
        <a:p>
          <a:endParaRPr lang="en-US"/>
        </a:p>
      </dgm:t>
    </dgm:pt>
    <dgm:pt modelId="{48134C0C-4D05-4012-8128-8F82FC636A74}" type="sibTrans" cxnId="{CB52FCA1-C3EC-4D5F-AA7E-A983E28717AE}">
      <dgm:prSet/>
      <dgm:spPr/>
      <dgm:t>
        <a:bodyPr/>
        <a:lstStyle/>
        <a:p>
          <a:endParaRPr lang="en-US"/>
        </a:p>
      </dgm:t>
    </dgm:pt>
    <dgm:pt modelId="{96030E3D-0C3F-4044-B9E5-BE7327D62877}">
      <dgm:prSet/>
      <dgm:spPr/>
      <dgm:t>
        <a:bodyPr/>
        <a:lstStyle/>
        <a:p>
          <a:r>
            <a:rPr lang="en-US"/>
            <a:t>It is a good idea to read over your assigned consumer's crisis intervention plan, this can be found in your consumer's PCP. </a:t>
          </a:r>
        </a:p>
      </dgm:t>
    </dgm:pt>
    <dgm:pt modelId="{A265F247-5EE7-4091-874E-D8A8A2C59D26}" type="parTrans" cxnId="{4F4CAF69-31D9-4D1F-BEA2-5FA5A31A1A8C}">
      <dgm:prSet/>
      <dgm:spPr/>
      <dgm:t>
        <a:bodyPr/>
        <a:lstStyle/>
        <a:p>
          <a:endParaRPr lang="en-US"/>
        </a:p>
      </dgm:t>
    </dgm:pt>
    <dgm:pt modelId="{ED502DA1-8319-447B-A641-27BA98B3C848}" type="sibTrans" cxnId="{4F4CAF69-31D9-4D1F-BEA2-5FA5A31A1A8C}">
      <dgm:prSet/>
      <dgm:spPr/>
      <dgm:t>
        <a:bodyPr/>
        <a:lstStyle/>
        <a:p>
          <a:endParaRPr lang="en-US"/>
        </a:p>
      </dgm:t>
    </dgm:pt>
    <dgm:pt modelId="{13C5A002-F73B-42E8-BED2-05286B6D01CD}">
      <dgm:prSet/>
      <dgm:spPr/>
      <dgm:t>
        <a:bodyPr/>
        <a:lstStyle/>
        <a:p>
          <a:r>
            <a:rPr lang="en-US"/>
            <a:t>It is also a good idea to learn your consumer's triggers and respect his or he wishes when upset or if triggered. </a:t>
          </a:r>
        </a:p>
      </dgm:t>
    </dgm:pt>
    <dgm:pt modelId="{C505AE65-347C-434B-805D-15E363FE5CC5}" type="parTrans" cxnId="{704474CD-4BD9-4D1F-91FD-18F529503D01}">
      <dgm:prSet/>
      <dgm:spPr/>
      <dgm:t>
        <a:bodyPr/>
        <a:lstStyle/>
        <a:p>
          <a:endParaRPr lang="en-US"/>
        </a:p>
      </dgm:t>
    </dgm:pt>
    <dgm:pt modelId="{F9C48781-A5AF-4F4C-89EB-3D5FDB9B4151}" type="sibTrans" cxnId="{704474CD-4BD9-4D1F-91FD-18F529503D01}">
      <dgm:prSet/>
      <dgm:spPr/>
      <dgm:t>
        <a:bodyPr/>
        <a:lstStyle/>
        <a:p>
          <a:endParaRPr lang="en-US"/>
        </a:p>
      </dgm:t>
    </dgm:pt>
    <dgm:pt modelId="{E63A8B22-31D8-472D-8B68-D3DE070276AF}" type="pres">
      <dgm:prSet presAssocID="{EFBA31D8-ECB2-4D69-A01A-6D22FD31848C}" presName="diagram" presStyleCnt="0">
        <dgm:presLayoutVars>
          <dgm:dir/>
          <dgm:resizeHandles val="exact"/>
        </dgm:presLayoutVars>
      </dgm:prSet>
      <dgm:spPr/>
    </dgm:pt>
    <dgm:pt modelId="{38EFEAFD-4C6C-40AE-B95C-BFFD4C767B57}" type="pres">
      <dgm:prSet presAssocID="{FDC3A1C7-6B13-49A8-A85B-322D2D3CD53A}" presName="node" presStyleLbl="node1" presStyleIdx="0" presStyleCnt="4">
        <dgm:presLayoutVars>
          <dgm:bulletEnabled val="1"/>
        </dgm:presLayoutVars>
      </dgm:prSet>
      <dgm:spPr/>
    </dgm:pt>
    <dgm:pt modelId="{C0C44A89-A4BC-4CDB-8DD5-955AE63F7F84}" type="pres">
      <dgm:prSet presAssocID="{575F8BC8-E59A-481D-BD9A-A4BA110C58B8}" presName="sibTrans" presStyleCnt="0"/>
      <dgm:spPr/>
    </dgm:pt>
    <dgm:pt modelId="{3AFFF2CE-C974-4FE9-97F8-BDAEC385D8E4}" type="pres">
      <dgm:prSet presAssocID="{9D29B76A-47D8-4F26-ABD3-8B7AD0829BFA}" presName="node" presStyleLbl="node1" presStyleIdx="1" presStyleCnt="4">
        <dgm:presLayoutVars>
          <dgm:bulletEnabled val="1"/>
        </dgm:presLayoutVars>
      </dgm:prSet>
      <dgm:spPr/>
    </dgm:pt>
    <dgm:pt modelId="{F3DF8A94-41CE-41CA-8399-83487FE8EC19}" type="pres">
      <dgm:prSet presAssocID="{48134C0C-4D05-4012-8128-8F82FC636A74}" presName="sibTrans" presStyleCnt="0"/>
      <dgm:spPr/>
    </dgm:pt>
    <dgm:pt modelId="{480EDA03-7EA7-4DD1-9440-5EC1F1C70324}" type="pres">
      <dgm:prSet presAssocID="{96030E3D-0C3F-4044-B9E5-BE7327D62877}" presName="node" presStyleLbl="node1" presStyleIdx="2" presStyleCnt="4">
        <dgm:presLayoutVars>
          <dgm:bulletEnabled val="1"/>
        </dgm:presLayoutVars>
      </dgm:prSet>
      <dgm:spPr/>
    </dgm:pt>
    <dgm:pt modelId="{2AED805C-EBBD-4E71-B1CD-6288EC81C276}" type="pres">
      <dgm:prSet presAssocID="{ED502DA1-8319-447B-A641-27BA98B3C848}" presName="sibTrans" presStyleCnt="0"/>
      <dgm:spPr/>
    </dgm:pt>
    <dgm:pt modelId="{048CEBD7-9A4D-4082-A7F7-1DB44F8FF60C}" type="pres">
      <dgm:prSet presAssocID="{13C5A002-F73B-42E8-BED2-05286B6D01CD}" presName="node" presStyleLbl="node1" presStyleIdx="3" presStyleCnt="4">
        <dgm:presLayoutVars>
          <dgm:bulletEnabled val="1"/>
        </dgm:presLayoutVars>
      </dgm:prSet>
      <dgm:spPr/>
    </dgm:pt>
  </dgm:ptLst>
  <dgm:cxnLst>
    <dgm:cxn modelId="{E3921F2A-EC16-43AC-980B-B6B434761DB1}" type="presOf" srcId="{13C5A002-F73B-42E8-BED2-05286B6D01CD}" destId="{048CEBD7-9A4D-4082-A7F7-1DB44F8FF60C}" srcOrd="0" destOrd="0" presId="urn:microsoft.com/office/officeart/2005/8/layout/default"/>
    <dgm:cxn modelId="{4F4CAF69-31D9-4D1F-BEA2-5FA5A31A1A8C}" srcId="{EFBA31D8-ECB2-4D69-A01A-6D22FD31848C}" destId="{96030E3D-0C3F-4044-B9E5-BE7327D62877}" srcOrd="2" destOrd="0" parTransId="{A265F247-5EE7-4091-874E-D8A8A2C59D26}" sibTransId="{ED502DA1-8319-447B-A641-27BA98B3C848}"/>
    <dgm:cxn modelId="{970BF54F-751F-4948-8CCD-68E16D48FA6B}" type="presOf" srcId="{EFBA31D8-ECB2-4D69-A01A-6D22FD31848C}" destId="{E63A8B22-31D8-472D-8B68-D3DE070276AF}" srcOrd="0" destOrd="0" presId="urn:microsoft.com/office/officeart/2005/8/layout/default"/>
    <dgm:cxn modelId="{34CD5159-DBDD-48AE-AAE4-6D4A130CDB5C}" type="presOf" srcId="{FDC3A1C7-6B13-49A8-A85B-322D2D3CD53A}" destId="{38EFEAFD-4C6C-40AE-B95C-BFFD4C767B57}" srcOrd="0" destOrd="0" presId="urn:microsoft.com/office/officeart/2005/8/layout/default"/>
    <dgm:cxn modelId="{AC0E8E7F-A02A-4DFB-96FC-74356A11A253}" type="presOf" srcId="{96030E3D-0C3F-4044-B9E5-BE7327D62877}" destId="{480EDA03-7EA7-4DD1-9440-5EC1F1C70324}" srcOrd="0" destOrd="0" presId="urn:microsoft.com/office/officeart/2005/8/layout/default"/>
    <dgm:cxn modelId="{CB52FCA1-C3EC-4D5F-AA7E-A983E28717AE}" srcId="{EFBA31D8-ECB2-4D69-A01A-6D22FD31848C}" destId="{9D29B76A-47D8-4F26-ABD3-8B7AD0829BFA}" srcOrd="1" destOrd="0" parTransId="{AE138E1A-5688-4B45-840D-E721FA84B8FD}" sibTransId="{48134C0C-4D05-4012-8128-8F82FC636A74}"/>
    <dgm:cxn modelId="{704474CD-4BD9-4D1F-91FD-18F529503D01}" srcId="{EFBA31D8-ECB2-4D69-A01A-6D22FD31848C}" destId="{13C5A002-F73B-42E8-BED2-05286B6D01CD}" srcOrd="3" destOrd="0" parTransId="{C505AE65-347C-434B-805D-15E363FE5CC5}" sibTransId="{F9C48781-A5AF-4F4C-89EB-3D5FDB9B4151}"/>
    <dgm:cxn modelId="{1602AFE7-3716-4317-A10B-DDE6A243B266}" type="presOf" srcId="{9D29B76A-47D8-4F26-ABD3-8B7AD0829BFA}" destId="{3AFFF2CE-C974-4FE9-97F8-BDAEC385D8E4}" srcOrd="0" destOrd="0" presId="urn:microsoft.com/office/officeart/2005/8/layout/default"/>
    <dgm:cxn modelId="{F509A5EC-C933-4295-B71D-1DF7B823592E}" srcId="{EFBA31D8-ECB2-4D69-A01A-6D22FD31848C}" destId="{FDC3A1C7-6B13-49A8-A85B-322D2D3CD53A}" srcOrd="0" destOrd="0" parTransId="{F9449E75-5328-4739-9186-DDCE0B9D7951}" sibTransId="{575F8BC8-E59A-481D-BD9A-A4BA110C58B8}"/>
    <dgm:cxn modelId="{79762ADD-2963-4C37-BE07-6647DDAA510F}" type="presParOf" srcId="{E63A8B22-31D8-472D-8B68-D3DE070276AF}" destId="{38EFEAFD-4C6C-40AE-B95C-BFFD4C767B57}" srcOrd="0" destOrd="0" presId="urn:microsoft.com/office/officeart/2005/8/layout/default"/>
    <dgm:cxn modelId="{E7C9B3EA-7DE9-41C8-8206-293B796B5B11}" type="presParOf" srcId="{E63A8B22-31D8-472D-8B68-D3DE070276AF}" destId="{C0C44A89-A4BC-4CDB-8DD5-955AE63F7F84}" srcOrd="1" destOrd="0" presId="urn:microsoft.com/office/officeart/2005/8/layout/default"/>
    <dgm:cxn modelId="{2C31B71B-60B4-4A42-B42C-7FBC2BEC1501}" type="presParOf" srcId="{E63A8B22-31D8-472D-8B68-D3DE070276AF}" destId="{3AFFF2CE-C974-4FE9-97F8-BDAEC385D8E4}" srcOrd="2" destOrd="0" presId="urn:microsoft.com/office/officeart/2005/8/layout/default"/>
    <dgm:cxn modelId="{8FFDC991-26EB-4B93-9D88-D4B638F336E2}" type="presParOf" srcId="{E63A8B22-31D8-472D-8B68-D3DE070276AF}" destId="{F3DF8A94-41CE-41CA-8399-83487FE8EC19}" srcOrd="3" destOrd="0" presId="urn:microsoft.com/office/officeart/2005/8/layout/default"/>
    <dgm:cxn modelId="{4A3C3D05-36CE-4AFB-B75A-8DEEC1CBB1AB}" type="presParOf" srcId="{E63A8B22-31D8-472D-8B68-D3DE070276AF}" destId="{480EDA03-7EA7-4DD1-9440-5EC1F1C70324}" srcOrd="4" destOrd="0" presId="urn:microsoft.com/office/officeart/2005/8/layout/default"/>
    <dgm:cxn modelId="{287871FD-80A3-4EAE-834C-D4A9ACAE05FA}" type="presParOf" srcId="{E63A8B22-31D8-472D-8B68-D3DE070276AF}" destId="{2AED805C-EBBD-4E71-B1CD-6288EC81C276}" srcOrd="5" destOrd="0" presId="urn:microsoft.com/office/officeart/2005/8/layout/default"/>
    <dgm:cxn modelId="{031250DD-869D-4778-98DB-325FD6563721}" type="presParOf" srcId="{E63A8B22-31D8-472D-8B68-D3DE070276AF}" destId="{048CEBD7-9A4D-4082-A7F7-1DB44F8FF60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FBB263-DBBB-424C-87CC-B6A3E00BFB84}"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7006A8FC-254E-4693-8CAB-B4F83BFE9B81}">
      <dgm:prSet/>
      <dgm:spPr/>
      <dgm:t>
        <a:bodyPr/>
        <a:lstStyle/>
        <a:p>
          <a:r>
            <a:rPr lang="en-US"/>
            <a:t>Corporal Punishment</a:t>
          </a:r>
        </a:p>
      </dgm:t>
    </dgm:pt>
    <dgm:pt modelId="{D8656D81-A29D-4729-BF4B-5F937008C10F}" type="parTrans" cxnId="{640C8A05-C3CB-449A-9790-AEA61E2AA6F2}">
      <dgm:prSet/>
      <dgm:spPr/>
      <dgm:t>
        <a:bodyPr/>
        <a:lstStyle/>
        <a:p>
          <a:endParaRPr lang="en-US"/>
        </a:p>
      </dgm:t>
    </dgm:pt>
    <dgm:pt modelId="{092F333D-EA4E-4DDF-B759-13D4B57E5824}" type="sibTrans" cxnId="{640C8A05-C3CB-449A-9790-AEA61E2AA6F2}">
      <dgm:prSet/>
      <dgm:spPr/>
      <dgm:t>
        <a:bodyPr/>
        <a:lstStyle/>
        <a:p>
          <a:endParaRPr lang="en-US"/>
        </a:p>
      </dgm:t>
    </dgm:pt>
    <dgm:pt modelId="{AAD1822C-3F72-4655-9CCF-22554CAF072F}">
      <dgm:prSet/>
      <dgm:spPr/>
      <dgm:t>
        <a:bodyPr/>
        <a:lstStyle/>
        <a:p>
          <a:r>
            <a:rPr lang="en-US"/>
            <a:t>Corporal punishment is considered as slapping, spanking, hitting, pushing, and grabbing a consumer to instill fear and curb behavior.</a:t>
          </a:r>
        </a:p>
      </dgm:t>
    </dgm:pt>
    <dgm:pt modelId="{3A061FA4-3404-41DB-8DF1-9BAD0E24FEE7}" type="parTrans" cxnId="{24C85ED1-3E58-4800-A24D-D0306DE7A4A6}">
      <dgm:prSet/>
      <dgm:spPr/>
      <dgm:t>
        <a:bodyPr/>
        <a:lstStyle/>
        <a:p>
          <a:endParaRPr lang="en-US"/>
        </a:p>
      </dgm:t>
    </dgm:pt>
    <dgm:pt modelId="{7C559CB2-923C-43E9-A491-0BF9DFE8AAC3}" type="sibTrans" cxnId="{24C85ED1-3E58-4800-A24D-D0306DE7A4A6}">
      <dgm:prSet/>
      <dgm:spPr/>
      <dgm:t>
        <a:bodyPr/>
        <a:lstStyle/>
        <a:p>
          <a:endParaRPr lang="en-US"/>
        </a:p>
      </dgm:t>
    </dgm:pt>
    <dgm:pt modelId="{B6A973D7-8A34-476C-8164-6AC6CDCF55FF}">
      <dgm:prSet/>
      <dgm:spPr/>
      <dgm:t>
        <a:bodyPr/>
        <a:lstStyle/>
        <a:p>
          <a:r>
            <a:rPr lang="en-US"/>
            <a:t>Hands-on or Restraint Method</a:t>
          </a:r>
        </a:p>
      </dgm:t>
    </dgm:pt>
    <dgm:pt modelId="{70FF660E-C177-466C-AF2E-44F51FAF7306}" type="parTrans" cxnId="{CC619F3B-60D3-499D-A794-4D3D1974A50B}">
      <dgm:prSet/>
      <dgm:spPr/>
      <dgm:t>
        <a:bodyPr/>
        <a:lstStyle/>
        <a:p>
          <a:endParaRPr lang="en-US"/>
        </a:p>
      </dgm:t>
    </dgm:pt>
    <dgm:pt modelId="{DC574C33-9ECF-4728-B207-9EE40DA16B68}" type="sibTrans" cxnId="{CC619F3B-60D3-499D-A794-4D3D1974A50B}">
      <dgm:prSet/>
      <dgm:spPr/>
      <dgm:t>
        <a:bodyPr/>
        <a:lstStyle/>
        <a:p>
          <a:endParaRPr lang="en-US"/>
        </a:p>
      </dgm:t>
    </dgm:pt>
    <dgm:pt modelId="{43E8D8BF-E8B3-491C-B039-32E1BB4E132A}">
      <dgm:prSet/>
      <dgm:spPr/>
      <dgm:t>
        <a:bodyPr/>
        <a:lstStyle/>
        <a:p>
          <a:r>
            <a:rPr lang="en-US"/>
            <a:t>There are three types of restraints: </a:t>
          </a:r>
          <a:r>
            <a:rPr lang="en-US" b="1"/>
            <a:t>physical, chemical and environmental</a:t>
          </a:r>
          <a:r>
            <a:rPr lang="en-US"/>
            <a:t>.</a:t>
          </a:r>
        </a:p>
      </dgm:t>
    </dgm:pt>
    <dgm:pt modelId="{EF369726-D9B2-4E66-8087-D8D684BA6E27}" type="parTrans" cxnId="{F39780F4-8279-4DAA-AC88-0BD27CB1FBBD}">
      <dgm:prSet/>
      <dgm:spPr/>
      <dgm:t>
        <a:bodyPr/>
        <a:lstStyle/>
        <a:p>
          <a:endParaRPr lang="en-US"/>
        </a:p>
      </dgm:t>
    </dgm:pt>
    <dgm:pt modelId="{91E13ECB-B957-49D4-A7C9-1F47A06C3BAD}" type="sibTrans" cxnId="{F39780F4-8279-4DAA-AC88-0BD27CB1FBBD}">
      <dgm:prSet/>
      <dgm:spPr/>
      <dgm:t>
        <a:bodyPr/>
        <a:lstStyle/>
        <a:p>
          <a:endParaRPr lang="en-US"/>
        </a:p>
      </dgm:t>
    </dgm:pt>
    <dgm:pt modelId="{2FC75AD4-23EF-459A-9577-3A97512C5A01}">
      <dgm:prSet/>
      <dgm:spPr/>
      <dgm:t>
        <a:bodyPr/>
        <a:lstStyle/>
        <a:p>
          <a:r>
            <a:rPr lang="en-US"/>
            <a:t>Physical restraints limit a patient's movement. </a:t>
          </a:r>
        </a:p>
      </dgm:t>
    </dgm:pt>
    <dgm:pt modelId="{3D93AC5D-EB3C-4E03-85CB-A5256761D699}" type="parTrans" cxnId="{24F3A03F-2180-4036-B933-D65E258AC02F}">
      <dgm:prSet/>
      <dgm:spPr/>
      <dgm:t>
        <a:bodyPr/>
        <a:lstStyle/>
        <a:p>
          <a:endParaRPr lang="en-US"/>
        </a:p>
      </dgm:t>
    </dgm:pt>
    <dgm:pt modelId="{2FC7974F-87FB-48DD-B738-19647222CD66}" type="sibTrans" cxnId="{24F3A03F-2180-4036-B933-D65E258AC02F}">
      <dgm:prSet/>
      <dgm:spPr/>
      <dgm:t>
        <a:bodyPr/>
        <a:lstStyle/>
        <a:p>
          <a:endParaRPr lang="en-US"/>
        </a:p>
      </dgm:t>
    </dgm:pt>
    <dgm:pt modelId="{120D57A0-0C54-488E-8F37-6CB860ABDE61}">
      <dgm:prSet/>
      <dgm:spPr/>
      <dgm:t>
        <a:bodyPr/>
        <a:lstStyle/>
        <a:p>
          <a:r>
            <a:rPr lang="en-US"/>
            <a:t>Chemical restraints are any form of psychoactive medication used not to treat illness, but to intentionally inhibit a particular behavior or movement.</a:t>
          </a:r>
        </a:p>
      </dgm:t>
    </dgm:pt>
    <dgm:pt modelId="{0B7400EF-A42E-4C9D-B9C1-C70E3E1C45E9}" type="parTrans" cxnId="{71642FD0-6687-4A61-882E-F282D78911F6}">
      <dgm:prSet/>
      <dgm:spPr/>
      <dgm:t>
        <a:bodyPr/>
        <a:lstStyle/>
        <a:p>
          <a:endParaRPr lang="en-US"/>
        </a:p>
      </dgm:t>
    </dgm:pt>
    <dgm:pt modelId="{D90EF7C3-94F5-4004-AF76-CE3C574DAB9D}" type="sibTrans" cxnId="{71642FD0-6687-4A61-882E-F282D78911F6}">
      <dgm:prSet/>
      <dgm:spPr/>
      <dgm:t>
        <a:bodyPr/>
        <a:lstStyle/>
        <a:p>
          <a:endParaRPr lang="en-US"/>
        </a:p>
      </dgm:t>
    </dgm:pt>
    <dgm:pt modelId="{C2FB3A2E-CCEB-41B4-BD48-56F283C8F926}">
      <dgm:prSet/>
      <dgm:spPr/>
      <dgm:t>
        <a:bodyPr/>
        <a:lstStyle/>
        <a:p>
          <a:r>
            <a:rPr lang="en-US"/>
            <a:t>Environmental restraints control a patient’s mobility.</a:t>
          </a:r>
        </a:p>
      </dgm:t>
    </dgm:pt>
    <dgm:pt modelId="{2CAB6F99-984F-4371-90E6-0E299321D563}" type="parTrans" cxnId="{2973A4FA-E934-4C7C-B6A2-8A07CE49B4F8}">
      <dgm:prSet/>
      <dgm:spPr/>
      <dgm:t>
        <a:bodyPr/>
        <a:lstStyle/>
        <a:p>
          <a:endParaRPr lang="en-US"/>
        </a:p>
      </dgm:t>
    </dgm:pt>
    <dgm:pt modelId="{38CA4B41-66E1-44FB-997A-1630924EFB72}" type="sibTrans" cxnId="{2973A4FA-E934-4C7C-B6A2-8A07CE49B4F8}">
      <dgm:prSet/>
      <dgm:spPr/>
      <dgm:t>
        <a:bodyPr/>
        <a:lstStyle/>
        <a:p>
          <a:endParaRPr lang="en-US"/>
        </a:p>
      </dgm:t>
    </dgm:pt>
    <dgm:pt modelId="{AC9558E9-FF13-4075-BEB5-CF99C7079902}" type="pres">
      <dgm:prSet presAssocID="{C1FBB263-DBBB-424C-87CC-B6A3E00BFB84}" presName="linear" presStyleCnt="0">
        <dgm:presLayoutVars>
          <dgm:dir/>
          <dgm:animLvl val="lvl"/>
          <dgm:resizeHandles val="exact"/>
        </dgm:presLayoutVars>
      </dgm:prSet>
      <dgm:spPr/>
    </dgm:pt>
    <dgm:pt modelId="{F06A9CEC-DC40-489B-A9C0-8D07E28B52D6}" type="pres">
      <dgm:prSet presAssocID="{7006A8FC-254E-4693-8CAB-B4F83BFE9B81}" presName="parentLin" presStyleCnt="0"/>
      <dgm:spPr/>
    </dgm:pt>
    <dgm:pt modelId="{B72A5D25-BF15-415F-8A7E-833CF91A5A9F}" type="pres">
      <dgm:prSet presAssocID="{7006A8FC-254E-4693-8CAB-B4F83BFE9B81}" presName="parentLeftMargin" presStyleLbl="node1" presStyleIdx="0" presStyleCnt="2"/>
      <dgm:spPr/>
    </dgm:pt>
    <dgm:pt modelId="{4F069C8D-92E3-4B9C-9083-1E663A46511F}" type="pres">
      <dgm:prSet presAssocID="{7006A8FC-254E-4693-8CAB-B4F83BFE9B81}" presName="parentText" presStyleLbl="node1" presStyleIdx="0" presStyleCnt="2">
        <dgm:presLayoutVars>
          <dgm:chMax val="0"/>
          <dgm:bulletEnabled val="1"/>
        </dgm:presLayoutVars>
      </dgm:prSet>
      <dgm:spPr/>
    </dgm:pt>
    <dgm:pt modelId="{6396E114-97BF-415F-BC3D-A37D9C975905}" type="pres">
      <dgm:prSet presAssocID="{7006A8FC-254E-4693-8CAB-B4F83BFE9B81}" presName="negativeSpace" presStyleCnt="0"/>
      <dgm:spPr/>
    </dgm:pt>
    <dgm:pt modelId="{4610F40F-7B84-459A-958B-9297D8F0A668}" type="pres">
      <dgm:prSet presAssocID="{7006A8FC-254E-4693-8CAB-B4F83BFE9B81}" presName="childText" presStyleLbl="conFgAcc1" presStyleIdx="0" presStyleCnt="2">
        <dgm:presLayoutVars>
          <dgm:bulletEnabled val="1"/>
        </dgm:presLayoutVars>
      </dgm:prSet>
      <dgm:spPr/>
    </dgm:pt>
    <dgm:pt modelId="{AC0834D7-1A0E-49D6-8E5B-B77B9581F90B}" type="pres">
      <dgm:prSet presAssocID="{092F333D-EA4E-4DDF-B759-13D4B57E5824}" presName="spaceBetweenRectangles" presStyleCnt="0"/>
      <dgm:spPr/>
    </dgm:pt>
    <dgm:pt modelId="{1F0004C2-FABB-4844-BCE0-C38E561ADDF0}" type="pres">
      <dgm:prSet presAssocID="{B6A973D7-8A34-476C-8164-6AC6CDCF55FF}" presName="parentLin" presStyleCnt="0"/>
      <dgm:spPr/>
    </dgm:pt>
    <dgm:pt modelId="{C2A51632-A9C4-4213-9FFC-9349C7038B3F}" type="pres">
      <dgm:prSet presAssocID="{B6A973D7-8A34-476C-8164-6AC6CDCF55FF}" presName="parentLeftMargin" presStyleLbl="node1" presStyleIdx="0" presStyleCnt="2"/>
      <dgm:spPr/>
    </dgm:pt>
    <dgm:pt modelId="{C236141D-55DB-4590-A4CF-F47430BE9630}" type="pres">
      <dgm:prSet presAssocID="{B6A973D7-8A34-476C-8164-6AC6CDCF55FF}" presName="parentText" presStyleLbl="node1" presStyleIdx="1" presStyleCnt="2">
        <dgm:presLayoutVars>
          <dgm:chMax val="0"/>
          <dgm:bulletEnabled val="1"/>
        </dgm:presLayoutVars>
      </dgm:prSet>
      <dgm:spPr/>
    </dgm:pt>
    <dgm:pt modelId="{C8E548DA-FF77-40E9-83B9-3CBB9E4EA850}" type="pres">
      <dgm:prSet presAssocID="{B6A973D7-8A34-476C-8164-6AC6CDCF55FF}" presName="negativeSpace" presStyleCnt="0"/>
      <dgm:spPr/>
    </dgm:pt>
    <dgm:pt modelId="{310AB1BD-7189-4D5A-AEA6-BE7658748E8F}" type="pres">
      <dgm:prSet presAssocID="{B6A973D7-8A34-476C-8164-6AC6CDCF55FF}" presName="childText" presStyleLbl="conFgAcc1" presStyleIdx="1" presStyleCnt="2">
        <dgm:presLayoutVars>
          <dgm:bulletEnabled val="1"/>
        </dgm:presLayoutVars>
      </dgm:prSet>
      <dgm:spPr/>
    </dgm:pt>
  </dgm:ptLst>
  <dgm:cxnLst>
    <dgm:cxn modelId="{640C8A05-C3CB-449A-9790-AEA61E2AA6F2}" srcId="{C1FBB263-DBBB-424C-87CC-B6A3E00BFB84}" destId="{7006A8FC-254E-4693-8CAB-B4F83BFE9B81}" srcOrd="0" destOrd="0" parTransId="{D8656D81-A29D-4729-BF4B-5F937008C10F}" sibTransId="{092F333D-EA4E-4DDF-B759-13D4B57E5824}"/>
    <dgm:cxn modelId="{82F7120B-CDFF-4033-B12C-C2306DEBE1BD}" type="presOf" srcId="{C1FBB263-DBBB-424C-87CC-B6A3E00BFB84}" destId="{AC9558E9-FF13-4075-BEB5-CF99C7079902}" srcOrd="0" destOrd="0" presId="urn:microsoft.com/office/officeart/2005/8/layout/list1"/>
    <dgm:cxn modelId="{8B142329-31D3-4A8C-8503-94A41404F3C9}" type="presOf" srcId="{B6A973D7-8A34-476C-8164-6AC6CDCF55FF}" destId="{C236141D-55DB-4590-A4CF-F47430BE9630}" srcOrd="1" destOrd="0" presId="urn:microsoft.com/office/officeart/2005/8/layout/list1"/>
    <dgm:cxn modelId="{CC619F3B-60D3-499D-A794-4D3D1974A50B}" srcId="{C1FBB263-DBBB-424C-87CC-B6A3E00BFB84}" destId="{B6A973D7-8A34-476C-8164-6AC6CDCF55FF}" srcOrd="1" destOrd="0" parTransId="{70FF660E-C177-466C-AF2E-44F51FAF7306}" sibTransId="{DC574C33-9ECF-4728-B207-9EE40DA16B68}"/>
    <dgm:cxn modelId="{24F3A03F-2180-4036-B933-D65E258AC02F}" srcId="{B6A973D7-8A34-476C-8164-6AC6CDCF55FF}" destId="{2FC75AD4-23EF-459A-9577-3A97512C5A01}" srcOrd="1" destOrd="0" parTransId="{3D93AC5D-EB3C-4E03-85CB-A5256761D699}" sibTransId="{2FC7974F-87FB-48DD-B738-19647222CD66}"/>
    <dgm:cxn modelId="{8DECA456-0469-4E87-9E9E-6841B5D9E00F}" type="presOf" srcId="{2FC75AD4-23EF-459A-9577-3A97512C5A01}" destId="{310AB1BD-7189-4D5A-AEA6-BE7658748E8F}" srcOrd="0" destOrd="1" presId="urn:microsoft.com/office/officeart/2005/8/layout/list1"/>
    <dgm:cxn modelId="{0C3BAE56-7092-46F1-877D-C0183A9D7F6F}" type="presOf" srcId="{7006A8FC-254E-4693-8CAB-B4F83BFE9B81}" destId="{4F069C8D-92E3-4B9C-9083-1E663A46511F}" srcOrd="1" destOrd="0" presId="urn:microsoft.com/office/officeart/2005/8/layout/list1"/>
    <dgm:cxn modelId="{128DFB80-F8CE-40A8-BF4C-D52A0A224F31}" type="presOf" srcId="{B6A973D7-8A34-476C-8164-6AC6CDCF55FF}" destId="{C2A51632-A9C4-4213-9FFC-9349C7038B3F}" srcOrd="0" destOrd="0" presId="urn:microsoft.com/office/officeart/2005/8/layout/list1"/>
    <dgm:cxn modelId="{FE60DA99-B50F-4D48-9A01-0AFB654F7E25}" type="presOf" srcId="{43E8D8BF-E8B3-491C-B039-32E1BB4E132A}" destId="{310AB1BD-7189-4D5A-AEA6-BE7658748E8F}" srcOrd="0" destOrd="0" presId="urn:microsoft.com/office/officeart/2005/8/layout/list1"/>
    <dgm:cxn modelId="{5B9138AD-C1AE-4DC1-9D41-9F750159CF9E}" type="presOf" srcId="{C2FB3A2E-CCEB-41B4-BD48-56F283C8F926}" destId="{310AB1BD-7189-4D5A-AEA6-BE7658748E8F}" srcOrd="0" destOrd="3" presId="urn:microsoft.com/office/officeart/2005/8/layout/list1"/>
    <dgm:cxn modelId="{77FC6CB7-8B17-4A65-99D1-CB10EF50A13D}" type="presOf" srcId="{AAD1822C-3F72-4655-9CCF-22554CAF072F}" destId="{4610F40F-7B84-459A-958B-9297D8F0A668}" srcOrd="0" destOrd="0" presId="urn:microsoft.com/office/officeart/2005/8/layout/list1"/>
    <dgm:cxn modelId="{2DAB62CC-0400-4F68-8B49-C4F63454B345}" type="presOf" srcId="{7006A8FC-254E-4693-8CAB-B4F83BFE9B81}" destId="{B72A5D25-BF15-415F-8A7E-833CF91A5A9F}" srcOrd="0" destOrd="0" presId="urn:microsoft.com/office/officeart/2005/8/layout/list1"/>
    <dgm:cxn modelId="{71642FD0-6687-4A61-882E-F282D78911F6}" srcId="{B6A973D7-8A34-476C-8164-6AC6CDCF55FF}" destId="{120D57A0-0C54-488E-8F37-6CB860ABDE61}" srcOrd="2" destOrd="0" parTransId="{0B7400EF-A42E-4C9D-B9C1-C70E3E1C45E9}" sibTransId="{D90EF7C3-94F5-4004-AF76-CE3C574DAB9D}"/>
    <dgm:cxn modelId="{24C85ED1-3E58-4800-A24D-D0306DE7A4A6}" srcId="{7006A8FC-254E-4693-8CAB-B4F83BFE9B81}" destId="{AAD1822C-3F72-4655-9CCF-22554CAF072F}" srcOrd="0" destOrd="0" parTransId="{3A061FA4-3404-41DB-8DF1-9BAD0E24FEE7}" sibTransId="{7C559CB2-923C-43E9-A491-0BF9DFE8AAC3}"/>
    <dgm:cxn modelId="{E578BCE9-A6FD-4300-A4BB-AEEBA53521FC}" type="presOf" srcId="{120D57A0-0C54-488E-8F37-6CB860ABDE61}" destId="{310AB1BD-7189-4D5A-AEA6-BE7658748E8F}" srcOrd="0" destOrd="2" presId="urn:microsoft.com/office/officeart/2005/8/layout/list1"/>
    <dgm:cxn modelId="{F39780F4-8279-4DAA-AC88-0BD27CB1FBBD}" srcId="{B6A973D7-8A34-476C-8164-6AC6CDCF55FF}" destId="{43E8D8BF-E8B3-491C-B039-32E1BB4E132A}" srcOrd="0" destOrd="0" parTransId="{EF369726-D9B2-4E66-8087-D8D684BA6E27}" sibTransId="{91E13ECB-B957-49D4-A7C9-1F47A06C3BAD}"/>
    <dgm:cxn modelId="{2973A4FA-E934-4C7C-B6A2-8A07CE49B4F8}" srcId="{B6A973D7-8A34-476C-8164-6AC6CDCF55FF}" destId="{C2FB3A2E-CCEB-41B4-BD48-56F283C8F926}" srcOrd="3" destOrd="0" parTransId="{2CAB6F99-984F-4371-90E6-0E299321D563}" sibTransId="{38CA4B41-66E1-44FB-997A-1630924EFB72}"/>
    <dgm:cxn modelId="{0D4BEDBF-51EE-4871-BA49-386F9D5673A3}" type="presParOf" srcId="{AC9558E9-FF13-4075-BEB5-CF99C7079902}" destId="{F06A9CEC-DC40-489B-A9C0-8D07E28B52D6}" srcOrd="0" destOrd="0" presId="urn:microsoft.com/office/officeart/2005/8/layout/list1"/>
    <dgm:cxn modelId="{DC179BA0-FFEF-414D-A0D8-13DC69AC611F}" type="presParOf" srcId="{F06A9CEC-DC40-489B-A9C0-8D07E28B52D6}" destId="{B72A5D25-BF15-415F-8A7E-833CF91A5A9F}" srcOrd="0" destOrd="0" presId="urn:microsoft.com/office/officeart/2005/8/layout/list1"/>
    <dgm:cxn modelId="{B6F1A5D0-343C-4BDB-824B-CF67E7DBE10E}" type="presParOf" srcId="{F06A9CEC-DC40-489B-A9C0-8D07E28B52D6}" destId="{4F069C8D-92E3-4B9C-9083-1E663A46511F}" srcOrd="1" destOrd="0" presId="urn:microsoft.com/office/officeart/2005/8/layout/list1"/>
    <dgm:cxn modelId="{22EC49BE-DD8D-468D-A6FF-AD791E10180F}" type="presParOf" srcId="{AC9558E9-FF13-4075-BEB5-CF99C7079902}" destId="{6396E114-97BF-415F-BC3D-A37D9C975905}" srcOrd="1" destOrd="0" presId="urn:microsoft.com/office/officeart/2005/8/layout/list1"/>
    <dgm:cxn modelId="{667CB7AA-6836-4105-A897-79642D690C94}" type="presParOf" srcId="{AC9558E9-FF13-4075-BEB5-CF99C7079902}" destId="{4610F40F-7B84-459A-958B-9297D8F0A668}" srcOrd="2" destOrd="0" presId="urn:microsoft.com/office/officeart/2005/8/layout/list1"/>
    <dgm:cxn modelId="{662384E8-C8F3-4185-92ED-11BEE023F932}" type="presParOf" srcId="{AC9558E9-FF13-4075-BEB5-CF99C7079902}" destId="{AC0834D7-1A0E-49D6-8E5B-B77B9581F90B}" srcOrd="3" destOrd="0" presId="urn:microsoft.com/office/officeart/2005/8/layout/list1"/>
    <dgm:cxn modelId="{9F34E7A5-6F33-4F45-A296-3EC820ACA085}" type="presParOf" srcId="{AC9558E9-FF13-4075-BEB5-CF99C7079902}" destId="{1F0004C2-FABB-4844-BCE0-C38E561ADDF0}" srcOrd="4" destOrd="0" presId="urn:microsoft.com/office/officeart/2005/8/layout/list1"/>
    <dgm:cxn modelId="{D649ED96-C7BE-448C-B654-3B0F90D50181}" type="presParOf" srcId="{1F0004C2-FABB-4844-BCE0-C38E561ADDF0}" destId="{C2A51632-A9C4-4213-9FFC-9349C7038B3F}" srcOrd="0" destOrd="0" presId="urn:microsoft.com/office/officeart/2005/8/layout/list1"/>
    <dgm:cxn modelId="{959F64AB-44D9-4FB1-BB0C-B79C6846F8E4}" type="presParOf" srcId="{1F0004C2-FABB-4844-BCE0-C38E561ADDF0}" destId="{C236141D-55DB-4590-A4CF-F47430BE9630}" srcOrd="1" destOrd="0" presId="urn:microsoft.com/office/officeart/2005/8/layout/list1"/>
    <dgm:cxn modelId="{30779A2A-773C-4F56-80F4-65D03FA87D5C}" type="presParOf" srcId="{AC9558E9-FF13-4075-BEB5-CF99C7079902}" destId="{C8E548DA-FF77-40E9-83B9-3CBB9E4EA850}" srcOrd="5" destOrd="0" presId="urn:microsoft.com/office/officeart/2005/8/layout/list1"/>
    <dgm:cxn modelId="{B5F048B5-3173-4759-8C7B-1F6FEC2A5B01}" type="presParOf" srcId="{AC9558E9-FF13-4075-BEB5-CF99C7079902}" destId="{310AB1BD-7189-4D5A-AEA6-BE7658748E8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B2BC8-E52B-4118-BC7B-EA2980EEBA27}">
      <dsp:nvSpPr>
        <dsp:cNvPr id="0" name=""/>
        <dsp:cNvSpPr/>
      </dsp:nvSpPr>
      <dsp:spPr>
        <a:xfrm>
          <a:off x="0" y="0"/>
          <a:ext cx="5018227" cy="6216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Neue Haas Grotesk Text Pro"/>
            </a:rPr>
            <a:t>People</a:t>
          </a:r>
          <a:r>
            <a:rPr lang="en-US" sz="1100" kern="1200" dirty="0"/>
            <a:t> who are receiving services have a right to privacy. The need for privacy is a cultural and an individual matter.</a:t>
          </a:r>
        </a:p>
      </dsp:txBody>
      <dsp:txXfrm>
        <a:off x="18208" y="18208"/>
        <a:ext cx="4294886" cy="585234"/>
      </dsp:txXfrm>
    </dsp:sp>
    <dsp:sp modelId="{A7E298B6-FBE1-4DEF-ABB4-C54DEAED86F4}">
      <dsp:nvSpPr>
        <dsp:cNvPr id="0" name=""/>
        <dsp:cNvSpPr/>
      </dsp:nvSpPr>
      <dsp:spPr>
        <a:xfrm>
          <a:off x="420276" y="734678"/>
          <a:ext cx="5018227" cy="6216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Some people need privacy when they are upset or when they are tired. Some have a high need for privacy while others require less time alone.</a:t>
          </a:r>
        </a:p>
      </dsp:txBody>
      <dsp:txXfrm>
        <a:off x="438484" y="752886"/>
        <a:ext cx="4157461" cy="585234"/>
      </dsp:txXfrm>
    </dsp:sp>
    <dsp:sp modelId="{C27588B3-BAA9-4D80-8DB9-836461F001B7}">
      <dsp:nvSpPr>
        <dsp:cNvPr id="0" name=""/>
        <dsp:cNvSpPr/>
      </dsp:nvSpPr>
      <dsp:spPr>
        <a:xfrm>
          <a:off x="834280" y="1469356"/>
          <a:ext cx="5018227" cy="6216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t>It is important to provide space </a:t>
          </a:r>
          <a:r>
            <a:rPr lang="en-US" sz="1100" kern="1200" dirty="0">
              <a:latin typeface="Neue Haas Grotesk Text Pro"/>
            </a:rPr>
            <a:t>and time</a:t>
          </a:r>
          <a:r>
            <a:rPr lang="en-US" sz="1100" kern="1200" dirty="0"/>
            <a:t> for all people to have privacy</a:t>
          </a:r>
          <a:r>
            <a:rPr lang="en-US" sz="1100" kern="1200" dirty="0">
              <a:latin typeface="Neue Haas Grotesk Text Pro"/>
            </a:rPr>
            <a:t> to the level of his or her treatment</a:t>
          </a:r>
          <a:r>
            <a:rPr lang="en-US" sz="1100" kern="1200" dirty="0"/>
            <a:t>.</a:t>
          </a:r>
        </a:p>
      </dsp:txBody>
      <dsp:txXfrm>
        <a:off x="852488" y="1487564"/>
        <a:ext cx="4163734" cy="585234"/>
      </dsp:txXfrm>
    </dsp:sp>
    <dsp:sp modelId="{F9BC55FD-5892-4068-B4F0-FF9BB991E3B3}">
      <dsp:nvSpPr>
        <dsp:cNvPr id="0" name=""/>
        <dsp:cNvSpPr/>
      </dsp:nvSpPr>
      <dsp:spPr>
        <a:xfrm>
          <a:off x="1254556" y="2204035"/>
          <a:ext cx="5018227" cy="6216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t>If </a:t>
          </a:r>
          <a:r>
            <a:rPr lang="en-US" sz="1100" kern="1200" dirty="0">
              <a:latin typeface="Neue Haas Grotesk Text Pro"/>
            </a:rPr>
            <a:t>they live</a:t>
          </a:r>
          <a:r>
            <a:rPr lang="en-US" sz="1100" kern="1200" dirty="0"/>
            <a:t> in </a:t>
          </a:r>
          <a:r>
            <a:rPr lang="en-US" sz="1100" kern="1200" dirty="0">
              <a:latin typeface="Neue Haas Grotesk Text Pro"/>
            </a:rPr>
            <a:t>an AFL home where</a:t>
          </a:r>
          <a:r>
            <a:rPr lang="en-US" sz="1100" kern="1200" dirty="0"/>
            <a:t> they must share </a:t>
          </a:r>
          <a:r>
            <a:rPr lang="en-US" sz="1100" kern="1200" dirty="0">
              <a:latin typeface="Neue Haas Grotesk Text Pro"/>
            </a:rPr>
            <a:t>consumers must have </a:t>
          </a:r>
          <a:r>
            <a:rPr lang="en-US" sz="1100" kern="1200" dirty="0"/>
            <a:t>opportunities for time alone</a:t>
          </a:r>
          <a:r>
            <a:rPr lang="en-US" sz="1100" kern="1200" dirty="0">
              <a:latin typeface="Neue Haas Grotesk Text Pro"/>
            </a:rPr>
            <a:t> according to his or her treatment plan</a:t>
          </a:r>
          <a:r>
            <a:rPr lang="en-US" sz="1100" kern="1200" dirty="0"/>
            <a:t>.</a:t>
          </a:r>
        </a:p>
      </dsp:txBody>
      <dsp:txXfrm>
        <a:off x="1272764" y="2222243"/>
        <a:ext cx="4157461" cy="585234"/>
      </dsp:txXfrm>
    </dsp:sp>
    <dsp:sp modelId="{94A9DBD5-DDDF-4BED-AE38-F4D9A2714574}">
      <dsp:nvSpPr>
        <dsp:cNvPr id="0" name=""/>
        <dsp:cNvSpPr/>
      </dsp:nvSpPr>
      <dsp:spPr>
        <a:xfrm>
          <a:off x="4614154" y="476128"/>
          <a:ext cx="404073" cy="40407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705070" y="476128"/>
        <a:ext cx="222241" cy="304065"/>
      </dsp:txXfrm>
    </dsp:sp>
    <dsp:sp modelId="{464CF806-7E1B-4FD0-8380-35B5B7993C48}">
      <dsp:nvSpPr>
        <dsp:cNvPr id="0" name=""/>
        <dsp:cNvSpPr/>
      </dsp:nvSpPr>
      <dsp:spPr>
        <a:xfrm>
          <a:off x="5034430" y="1210806"/>
          <a:ext cx="404073" cy="40407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25346" y="1210806"/>
        <a:ext cx="222241" cy="304065"/>
      </dsp:txXfrm>
    </dsp:sp>
    <dsp:sp modelId="{9AB312A6-B024-452E-A64E-167B604EE4D9}">
      <dsp:nvSpPr>
        <dsp:cNvPr id="0" name=""/>
        <dsp:cNvSpPr/>
      </dsp:nvSpPr>
      <dsp:spPr>
        <a:xfrm>
          <a:off x="5448434" y="1945484"/>
          <a:ext cx="404073" cy="40407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539350" y="1945484"/>
        <a:ext cx="222241" cy="3040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AEA1B-24F9-4062-BFBE-1C12BB4335A5}">
      <dsp:nvSpPr>
        <dsp:cNvPr id="0" name=""/>
        <dsp:cNvSpPr/>
      </dsp:nvSpPr>
      <dsp:spPr>
        <a:xfrm>
          <a:off x="0" y="599156"/>
          <a:ext cx="6812280" cy="596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Whenever consumer experiences a major physical injury, the legally responsible person must immediately notify: </a:t>
          </a:r>
        </a:p>
      </dsp:txBody>
      <dsp:txXfrm>
        <a:off x="29128" y="628284"/>
        <a:ext cx="6754024" cy="538444"/>
      </dsp:txXfrm>
    </dsp:sp>
    <dsp:sp modelId="{EABFF866-8983-4F48-8AD8-5D25E8D7D3CF}">
      <dsp:nvSpPr>
        <dsp:cNvPr id="0" name=""/>
        <dsp:cNvSpPr/>
      </dsp:nvSpPr>
      <dsp:spPr>
        <a:xfrm>
          <a:off x="0" y="1239056"/>
          <a:ext cx="6812280" cy="596700"/>
        </a:xfrm>
        <a:prstGeom prst="roundRect">
          <a:avLst/>
        </a:prstGeom>
        <a:solidFill>
          <a:schemeClr val="accent2">
            <a:hueOff val="-489910"/>
            <a:satOff val="-2263"/>
            <a:lumOff val="-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Neue Haas Grotesk Text Pro"/>
            </a:rPr>
            <a:t>Step 1: Call AOBB</a:t>
          </a:r>
          <a:r>
            <a:rPr lang="en-US" sz="1500" kern="1200" dirty="0"/>
            <a:t> Supervisor, Gaudian, other treatment team supporters.</a:t>
          </a:r>
        </a:p>
      </dsp:txBody>
      <dsp:txXfrm>
        <a:off x="29128" y="1268184"/>
        <a:ext cx="6754024" cy="538444"/>
      </dsp:txXfrm>
    </dsp:sp>
    <dsp:sp modelId="{217AC3C8-4BB5-4A32-8FE0-C4B7D8C6B655}">
      <dsp:nvSpPr>
        <dsp:cNvPr id="0" name=""/>
        <dsp:cNvSpPr/>
      </dsp:nvSpPr>
      <dsp:spPr>
        <a:xfrm>
          <a:off x="0" y="1878956"/>
          <a:ext cx="6812280" cy="596700"/>
        </a:xfrm>
        <a:prstGeom prst="roundRect">
          <a:avLst/>
        </a:prstGeom>
        <a:solidFill>
          <a:schemeClr val="accent2">
            <a:hueOff val="-979820"/>
            <a:satOff val="-4526"/>
            <a:lumOff val="-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Neue Haas Grotesk Text Pro"/>
            </a:rPr>
            <a:t>Step 2 or 1: If</a:t>
          </a:r>
          <a:r>
            <a:rPr lang="en-US" sz="1500" kern="1200" dirty="0"/>
            <a:t> a consumer is physically combative call 911.</a:t>
          </a:r>
        </a:p>
      </dsp:txBody>
      <dsp:txXfrm>
        <a:off x="29128" y="1908084"/>
        <a:ext cx="6754024" cy="538444"/>
      </dsp:txXfrm>
    </dsp:sp>
    <dsp:sp modelId="{B5C04890-C723-42C3-91CC-98B88F457225}">
      <dsp:nvSpPr>
        <dsp:cNvPr id="0" name=""/>
        <dsp:cNvSpPr/>
      </dsp:nvSpPr>
      <dsp:spPr>
        <a:xfrm>
          <a:off x="0" y="2475656"/>
          <a:ext cx="6812280" cy="58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290" tIns="19050" rIns="106680" bIns="19050" numCol="1" spcCol="1270" anchor="t" anchorCtr="0">
          <a:noAutofit/>
        </a:bodyPr>
        <a:lstStyle/>
        <a:p>
          <a:pPr marL="114300" lvl="1" indent="-114300" algn="l" defTabSz="533400" rtl="0">
            <a:lnSpc>
              <a:spcPct val="90000"/>
            </a:lnSpc>
            <a:spcBef>
              <a:spcPct val="0"/>
            </a:spcBef>
            <a:spcAft>
              <a:spcPct val="20000"/>
            </a:spcAft>
            <a:buChar char="•"/>
          </a:pPr>
          <a:r>
            <a:rPr lang="en-US" sz="1200" kern="1200" dirty="0">
              <a:latin typeface="Neue Haas Grotesk Text Pro"/>
            </a:rPr>
            <a:t>Step 2 or 1: Only</a:t>
          </a:r>
          <a:r>
            <a:rPr lang="en-US" sz="1200" kern="1200" dirty="0"/>
            <a:t> call 911 is consumer if consumer is a danger to him or herself and/or others. Always try and deescalate the situation, if all possible. </a:t>
          </a:r>
        </a:p>
        <a:p>
          <a:pPr marL="228600" lvl="2" indent="-114300" algn="l" defTabSz="533400">
            <a:lnSpc>
              <a:spcPct val="90000"/>
            </a:lnSpc>
            <a:spcBef>
              <a:spcPct val="0"/>
            </a:spcBef>
            <a:spcAft>
              <a:spcPct val="20000"/>
            </a:spcAft>
            <a:buChar char="•"/>
          </a:pPr>
          <a:r>
            <a:rPr lang="en-US" sz="1200" kern="1200" dirty="0"/>
            <a:t>(Remember no hands-on or restraints methods.)</a:t>
          </a:r>
        </a:p>
      </dsp:txBody>
      <dsp:txXfrm>
        <a:off x="0" y="2475656"/>
        <a:ext cx="6812280" cy="589950"/>
      </dsp:txXfrm>
    </dsp:sp>
    <dsp:sp modelId="{49E5D08F-828C-45F1-AB7F-7FE34B448AE4}">
      <dsp:nvSpPr>
        <dsp:cNvPr id="0" name=""/>
        <dsp:cNvSpPr/>
      </dsp:nvSpPr>
      <dsp:spPr>
        <a:xfrm>
          <a:off x="0" y="3065607"/>
          <a:ext cx="6812280" cy="596700"/>
        </a:xfrm>
        <a:prstGeom prst="roundRect">
          <a:avLst/>
        </a:prstGeom>
        <a:solidFill>
          <a:schemeClr val="accent2">
            <a:hueOff val="-1469730"/>
            <a:satOff val="-6788"/>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Whenever a consumer encounters a major physical injury, the consumer's designated next of kin may be notified of the injury when such notification.</a:t>
          </a:r>
        </a:p>
      </dsp:txBody>
      <dsp:txXfrm>
        <a:off x="29128" y="3094735"/>
        <a:ext cx="6754024" cy="538444"/>
      </dsp:txXfrm>
    </dsp:sp>
    <dsp:sp modelId="{20BC23AE-7B24-4B07-9D3C-D51245C47D17}">
      <dsp:nvSpPr>
        <dsp:cNvPr id="0" name=""/>
        <dsp:cNvSpPr/>
      </dsp:nvSpPr>
      <dsp:spPr>
        <a:xfrm>
          <a:off x="0" y="3705507"/>
          <a:ext cx="6812280" cy="596700"/>
        </a:xfrm>
        <a:prstGeom prst="roundRect">
          <a:avLst/>
        </a:prstGeom>
        <a:solidFill>
          <a:schemeClr val="accent2">
            <a:hueOff val="-1959640"/>
            <a:satOff val="-9051"/>
            <a:lumOff val="-1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Review the consumer's crisis prevention and intervention plan support for the individual page for details.</a:t>
          </a:r>
        </a:p>
      </dsp:txBody>
      <dsp:txXfrm>
        <a:off x="29128" y="3734635"/>
        <a:ext cx="6754024" cy="538444"/>
      </dsp:txXfrm>
    </dsp:sp>
    <dsp:sp modelId="{39F0D815-D70F-4D6E-ADBD-72BE7278BD48}">
      <dsp:nvSpPr>
        <dsp:cNvPr id="0" name=""/>
        <dsp:cNvSpPr/>
      </dsp:nvSpPr>
      <dsp:spPr>
        <a:xfrm>
          <a:off x="0" y="4345407"/>
          <a:ext cx="6812280" cy="596700"/>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 written statement must be submitted within 24 hours to your supervisor. </a:t>
          </a:r>
        </a:p>
      </dsp:txBody>
      <dsp:txXfrm>
        <a:off x="29128" y="4374535"/>
        <a:ext cx="6754024" cy="5384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2948-6C2D-4629-9FC8-1389024AFFA7}">
      <dsp:nvSpPr>
        <dsp:cNvPr id="0" name=""/>
        <dsp:cNvSpPr/>
      </dsp:nvSpPr>
      <dsp:spPr>
        <a:xfrm>
          <a:off x="0" y="81256"/>
          <a:ext cx="4801020" cy="7703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AFL providers are required to protect and respect consumers according to their treatment plan by:</a:t>
          </a:r>
          <a:endParaRPr lang="en-US" sz="1400" kern="1200" dirty="0"/>
        </a:p>
      </dsp:txBody>
      <dsp:txXfrm>
        <a:off x="37606" y="118862"/>
        <a:ext cx="4725808" cy="695159"/>
      </dsp:txXfrm>
    </dsp:sp>
    <dsp:sp modelId="{F4B9A056-9A16-4666-B2C4-E85BFCA6615B}">
      <dsp:nvSpPr>
        <dsp:cNvPr id="0" name=""/>
        <dsp:cNvSpPr/>
      </dsp:nvSpPr>
      <dsp:spPr>
        <a:xfrm>
          <a:off x="0" y="891948"/>
          <a:ext cx="4801020" cy="7703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Respecting consumer's personal identity, rights, and cultural background</a:t>
          </a:r>
        </a:p>
      </dsp:txBody>
      <dsp:txXfrm>
        <a:off x="37606" y="929554"/>
        <a:ext cx="4725808" cy="695159"/>
      </dsp:txXfrm>
    </dsp:sp>
    <dsp:sp modelId="{C6670447-A285-4876-8119-07D4D42874AC}">
      <dsp:nvSpPr>
        <dsp:cNvPr id="0" name=""/>
        <dsp:cNvSpPr/>
      </dsp:nvSpPr>
      <dsp:spPr>
        <a:xfrm>
          <a:off x="0" y="1702640"/>
          <a:ext cx="4801020" cy="7703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Neue Haas Grotesk Text Pro"/>
            </a:rPr>
            <a:t>Not</a:t>
          </a:r>
          <a:r>
            <a:rPr lang="en-US" sz="1400" kern="1200" dirty="0"/>
            <a:t> pushing your personal beliefs and culture norms on consumer</a:t>
          </a:r>
        </a:p>
      </dsp:txBody>
      <dsp:txXfrm>
        <a:off x="37606" y="1740246"/>
        <a:ext cx="4725808" cy="695159"/>
      </dsp:txXfrm>
    </dsp:sp>
    <dsp:sp modelId="{4793A578-279C-4490-A125-D307B25527F3}">
      <dsp:nvSpPr>
        <dsp:cNvPr id="0" name=""/>
        <dsp:cNvSpPr/>
      </dsp:nvSpPr>
      <dsp:spPr>
        <a:xfrm>
          <a:off x="0" y="2513332"/>
          <a:ext cx="4801020" cy="7703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Respecting consumers as a normal person and not as a consumer with behavior and mental health challenges</a:t>
          </a:r>
        </a:p>
      </dsp:txBody>
      <dsp:txXfrm>
        <a:off x="37606" y="2550938"/>
        <a:ext cx="4725808" cy="695159"/>
      </dsp:txXfrm>
    </dsp:sp>
    <dsp:sp modelId="{E71AAE56-099A-44F2-957E-5D6124D3CF1E}">
      <dsp:nvSpPr>
        <dsp:cNvPr id="0" name=""/>
        <dsp:cNvSpPr/>
      </dsp:nvSpPr>
      <dsp:spPr>
        <a:xfrm>
          <a:off x="0" y="3324024"/>
          <a:ext cx="4801020" cy="7703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Ensuring that your personal life has little to no negative impact on consumer's </a:t>
          </a:r>
          <a:r>
            <a:rPr lang="en-US" sz="1400" kern="1200" dirty="0" err="1"/>
            <a:t>quaility</a:t>
          </a:r>
          <a:r>
            <a:rPr lang="en-US" sz="1400" kern="1200" dirty="0"/>
            <a:t> of life while living at your home</a:t>
          </a:r>
        </a:p>
      </dsp:txBody>
      <dsp:txXfrm>
        <a:off x="37606" y="3361630"/>
        <a:ext cx="4725808" cy="6951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93ECF-0ACE-4BF1-AAF9-A9E6ECFB60DD}">
      <dsp:nvSpPr>
        <dsp:cNvPr id="0" name=""/>
        <dsp:cNvSpPr/>
      </dsp:nvSpPr>
      <dsp:spPr>
        <a:xfrm>
          <a:off x="0" y="26205"/>
          <a:ext cx="5993892" cy="12039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AFL providers are required to protect and respect consumers according to their treatment plan by:</a:t>
          </a:r>
          <a:endParaRPr lang="en-US" sz="2100" kern="1200"/>
        </a:p>
      </dsp:txBody>
      <dsp:txXfrm>
        <a:off x="58771" y="84976"/>
        <a:ext cx="5876350" cy="1086388"/>
      </dsp:txXfrm>
    </dsp:sp>
    <dsp:sp modelId="{ADD6C8CA-C266-416D-962E-03B046B00AEF}">
      <dsp:nvSpPr>
        <dsp:cNvPr id="0" name=""/>
        <dsp:cNvSpPr/>
      </dsp:nvSpPr>
      <dsp:spPr>
        <a:xfrm>
          <a:off x="0" y="1230135"/>
          <a:ext cx="5993892" cy="230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3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Not treating consumers as a job responsibility but rather as a respectable individual </a:t>
          </a:r>
        </a:p>
        <a:p>
          <a:pPr marL="171450" lvl="1" indent="-171450" algn="l" defTabSz="711200">
            <a:lnSpc>
              <a:spcPct val="90000"/>
            </a:lnSpc>
            <a:spcBef>
              <a:spcPct val="0"/>
            </a:spcBef>
            <a:spcAft>
              <a:spcPct val="20000"/>
            </a:spcAft>
            <a:buChar char="•"/>
          </a:pPr>
          <a:r>
            <a:rPr lang="en-US" sz="1600" kern="1200"/>
            <a:t>Avoid inappropriate conversations</a:t>
          </a:r>
        </a:p>
        <a:p>
          <a:pPr marL="171450" lvl="1" indent="-171450" algn="l" defTabSz="711200">
            <a:lnSpc>
              <a:spcPct val="90000"/>
            </a:lnSpc>
            <a:spcBef>
              <a:spcPct val="0"/>
            </a:spcBef>
            <a:spcAft>
              <a:spcPct val="20000"/>
            </a:spcAft>
            <a:buChar char="•"/>
          </a:pPr>
          <a:r>
            <a:rPr lang="en-US" sz="1600" kern="1200"/>
            <a:t>Must offer consumers encouragement and respectful language to complete task, at all times</a:t>
          </a:r>
        </a:p>
        <a:p>
          <a:pPr marL="171450" lvl="1" indent="-171450" algn="l" defTabSz="711200">
            <a:lnSpc>
              <a:spcPct val="90000"/>
            </a:lnSpc>
            <a:spcBef>
              <a:spcPct val="0"/>
            </a:spcBef>
            <a:spcAft>
              <a:spcPct val="20000"/>
            </a:spcAft>
            <a:buChar char="•"/>
          </a:pPr>
          <a:r>
            <a:rPr lang="en-US" sz="1600" kern="1200"/>
            <a:t>Ensuring that family members and other are not disrespecting consumer's person space and rights</a:t>
          </a:r>
        </a:p>
        <a:p>
          <a:pPr marL="171450" lvl="1" indent="-171450" algn="l" defTabSz="711200">
            <a:lnSpc>
              <a:spcPct val="90000"/>
            </a:lnSpc>
            <a:spcBef>
              <a:spcPct val="0"/>
            </a:spcBef>
            <a:spcAft>
              <a:spcPct val="20000"/>
            </a:spcAft>
            <a:buChar char="•"/>
          </a:pPr>
          <a:r>
            <a:rPr lang="en-US" sz="1600" kern="1200"/>
            <a:t>Not taking advantage of consumer personal resources or disabilities </a:t>
          </a:r>
        </a:p>
      </dsp:txBody>
      <dsp:txXfrm>
        <a:off x="0" y="1230135"/>
        <a:ext cx="5993892" cy="23039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62185-C7B2-4DA0-BF30-DB8748DC2C98}">
      <dsp:nvSpPr>
        <dsp:cNvPr id="0" name=""/>
        <dsp:cNvSpPr/>
      </dsp:nvSpPr>
      <dsp:spPr>
        <a:xfrm>
          <a:off x="0" y="69839"/>
          <a:ext cx="6967728" cy="1886040"/>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Day Activity workers have the same responsibilities as AFL providers, the only difference is consumers don't live at your home.  DAW should always: </a:t>
          </a:r>
          <a:endParaRPr lang="en-US" sz="2600" kern="1200"/>
        </a:p>
      </dsp:txBody>
      <dsp:txXfrm>
        <a:off x="92069" y="161908"/>
        <a:ext cx="6783590" cy="1701902"/>
      </dsp:txXfrm>
    </dsp:sp>
    <dsp:sp modelId="{728FE680-6E63-46FB-AFD1-056440056489}">
      <dsp:nvSpPr>
        <dsp:cNvPr id="0" name=""/>
        <dsp:cNvSpPr/>
      </dsp:nvSpPr>
      <dsp:spPr>
        <a:xfrm>
          <a:off x="0" y="1955880"/>
          <a:ext cx="6967728" cy="3552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2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Find activities according to consumer's treatment plan</a:t>
          </a:r>
        </a:p>
        <a:p>
          <a:pPr marL="228600" lvl="1" indent="-228600" algn="l" defTabSz="889000">
            <a:lnSpc>
              <a:spcPct val="90000"/>
            </a:lnSpc>
            <a:spcBef>
              <a:spcPct val="0"/>
            </a:spcBef>
            <a:spcAft>
              <a:spcPct val="20000"/>
            </a:spcAft>
            <a:buChar char="•"/>
          </a:pPr>
          <a:r>
            <a:rPr lang="en-US" sz="2000" kern="1200"/>
            <a:t>Communicate with AFL provider or guardian concerning all matters relating to consumers</a:t>
          </a:r>
        </a:p>
        <a:p>
          <a:pPr marL="228600" lvl="1" indent="-228600" algn="l" defTabSz="889000">
            <a:lnSpc>
              <a:spcPct val="90000"/>
            </a:lnSpc>
            <a:spcBef>
              <a:spcPct val="0"/>
            </a:spcBef>
            <a:spcAft>
              <a:spcPct val="20000"/>
            </a:spcAft>
            <a:buChar char="•"/>
          </a:pPr>
          <a:r>
            <a:rPr lang="en-US" sz="2000" kern="1200"/>
            <a:t>Keep conversations appropriate at all times</a:t>
          </a:r>
        </a:p>
        <a:p>
          <a:pPr marL="228600" lvl="1" indent="-228600" algn="l" defTabSz="889000">
            <a:lnSpc>
              <a:spcPct val="90000"/>
            </a:lnSpc>
            <a:spcBef>
              <a:spcPct val="0"/>
            </a:spcBef>
            <a:spcAft>
              <a:spcPct val="20000"/>
            </a:spcAft>
            <a:buChar char="•"/>
          </a:pPr>
          <a:r>
            <a:rPr lang="en-US" sz="2000" kern="1200"/>
            <a:t>Must work with consumer for the duration of work time</a:t>
          </a:r>
        </a:p>
        <a:p>
          <a:pPr marL="228600" lvl="1" indent="-228600" algn="l" defTabSz="889000">
            <a:lnSpc>
              <a:spcPct val="90000"/>
            </a:lnSpc>
            <a:spcBef>
              <a:spcPct val="0"/>
            </a:spcBef>
            <a:spcAft>
              <a:spcPct val="20000"/>
            </a:spcAft>
            <a:buChar char="•"/>
          </a:pPr>
          <a:r>
            <a:rPr lang="en-US" sz="2000" kern="1200"/>
            <a:t>Have meaning full conversation with consumers </a:t>
          </a:r>
        </a:p>
        <a:p>
          <a:pPr marL="228600" lvl="1" indent="-228600" algn="l" defTabSz="889000">
            <a:lnSpc>
              <a:spcPct val="90000"/>
            </a:lnSpc>
            <a:spcBef>
              <a:spcPct val="0"/>
            </a:spcBef>
            <a:spcAft>
              <a:spcPct val="20000"/>
            </a:spcAft>
            <a:buChar char="•"/>
          </a:pPr>
          <a:r>
            <a:rPr lang="en-US" sz="2000" kern="1200"/>
            <a:t>Never work with two consumers at the same time unless it's a part of treatment plan</a:t>
          </a:r>
        </a:p>
        <a:p>
          <a:pPr marL="228600" lvl="1" indent="-228600" algn="l" defTabSz="889000">
            <a:lnSpc>
              <a:spcPct val="90000"/>
            </a:lnSpc>
            <a:spcBef>
              <a:spcPct val="0"/>
            </a:spcBef>
            <a:spcAft>
              <a:spcPct val="20000"/>
            </a:spcAft>
            <a:buChar char="•"/>
          </a:pPr>
          <a:r>
            <a:rPr lang="en-US" sz="2000" kern="1200"/>
            <a:t>Work as a team with consumer's AFL provider </a:t>
          </a:r>
        </a:p>
      </dsp:txBody>
      <dsp:txXfrm>
        <a:off x="0" y="1955880"/>
        <a:ext cx="6967728" cy="3552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28BB3-46B9-4F86-89DA-66FA5266FFD5}">
      <dsp:nvSpPr>
        <dsp:cNvPr id="0" name=""/>
        <dsp:cNvSpPr/>
      </dsp:nvSpPr>
      <dsp:spPr>
        <a:xfrm>
          <a:off x="0" y="45720"/>
          <a:ext cx="6967728" cy="1319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This right is the same for all citizens. It allows everyone to profess and practice any religion they choose.</a:t>
          </a:r>
        </a:p>
      </dsp:txBody>
      <dsp:txXfrm>
        <a:off x="64425" y="110145"/>
        <a:ext cx="6838878" cy="1190909"/>
      </dsp:txXfrm>
    </dsp:sp>
    <dsp:sp modelId="{77209048-2699-4753-B316-6D6719132E1B}">
      <dsp:nvSpPr>
        <dsp:cNvPr id="0" name=""/>
        <dsp:cNvSpPr/>
      </dsp:nvSpPr>
      <dsp:spPr>
        <a:xfrm>
          <a:off x="0" y="1434600"/>
          <a:ext cx="6967728" cy="1319759"/>
        </a:xfrm>
        <a:prstGeom prst="roundRect">
          <a:avLst/>
        </a:prstGeom>
        <a:solidFill>
          <a:schemeClr val="accent2">
            <a:hueOff val="-816517"/>
            <a:satOff val="-377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Individuals who are receiving services in residential settings may need support to practice the religion of their choice.</a:t>
          </a:r>
        </a:p>
      </dsp:txBody>
      <dsp:txXfrm>
        <a:off x="64425" y="1499025"/>
        <a:ext cx="6838878" cy="1190909"/>
      </dsp:txXfrm>
    </dsp:sp>
    <dsp:sp modelId="{D7C716A7-36A7-449E-9272-1D6A47035CB3}">
      <dsp:nvSpPr>
        <dsp:cNvPr id="0" name=""/>
        <dsp:cNvSpPr/>
      </dsp:nvSpPr>
      <dsp:spPr>
        <a:xfrm>
          <a:off x="0" y="2823480"/>
          <a:ext cx="6967728" cy="1319759"/>
        </a:xfrm>
        <a:prstGeom prst="roundRect">
          <a:avLst/>
        </a:prstGeom>
        <a:solidFill>
          <a:schemeClr val="accent2">
            <a:hueOff val="-1633033"/>
            <a:satOff val="-754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This could include transportation</a:t>
          </a:r>
          <a:r>
            <a:rPr lang="en-US" sz="2400" kern="1200" dirty="0">
              <a:latin typeface="Neue Haas Grotesk Text Pro"/>
            </a:rPr>
            <a:t> </a:t>
          </a:r>
          <a:r>
            <a:rPr lang="en-US" sz="2400" kern="1200" dirty="0"/>
            <a:t>and assistance to get materials from religious groups and assistance to understand them.</a:t>
          </a:r>
          <a:endParaRPr lang="en-US" sz="2400" kern="1200" dirty="0">
            <a:latin typeface="Neue Haas Grotesk Text Pro"/>
          </a:endParaRPr>
        </a:p>
      </dsp:txBody>
      <dsp:txXfrm>
        <a:off x="64425" y="2887905"/>
        <a:ext cx="6838878" cy="1190909"/>
      </dsp:txXfrm>
    </dsp:sp>
    <dsp:sp modelId="{D47B3830-CE14-4C68-8FB8-D1E1D83DF65F}">
      <dsp:nvSpPr>
        <dsp:cNvPr id="0" name=""/>
        <dsp:cNvSpPr/>
      </dsp:nvSpPr>
      <dsp:spPr>
        <a:xfrm>
          <a:off x="0" y="4212360"/>
          <a:ext cx="6967728" cy="1319759"/>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The free exercise </a:t>
          </a:r>
          <a:r>
            <a:rPr lang="en-US" sz="2400" kern="1200" dirty="0">
              <a:latin typeface="Neue Haas Grotesk Text Pro"/>
            </a:rPr>
            <a:t>of religion</a:t>
          </a:r>
          <a:r>
            <a:rPr lang="en-US" sz="2400" kern="1200" dirty="0"/>
            <a:t> should not infringe on the rights of others.</a:t>
          </a:r>
          <a:endParaRPr lang="en-US" sz="2400" kern="1200" dirty="0">
            <a:latin typeface="Neue Haas Grotesk Text Pro"/>
          </a:endParaRPr>
        </a:p>
      </dsp:txBody>
      <dsp:txXfrm>
        <a:off x="64425" y="4276785"/>
        <a:ext cx="6838878" cy="1190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28BB3-46B9-4F86-89DA-66FA5266FFD5}">
      <dsp:nvSpPr>
        <dsp:cNvPr id="0" name=""/>
        <dsp:cNvSpPr/>
      </dsp:nvSpPr>
      <dsp:spPr>
        <a:xfrm>
          <a:off x="0" y="90"/>
          <a:ext cx="6967728" cy="13425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People with disabilities have the same rights to buy and sell property as others.</a:t>
          </a:r>
        </a:p>
      </dsp:txBody>
      <dsp:txXfrm>
        <a:off x="65539" y="65629"/>
        <a:ext cx="6836650" cy="1211496"/>
      </dsp:txXfrm>
    </dsp:sp>
    <dsp:sp modelId="{77209048-2699-4753-B316-6D6719132E1B}">
      <dsp:nvSpPr>
        <dsp:cNvPr id="0" name=""/>
        <dsp:cNvSpPr/>
      </dsp:nvSpPr>
      <dsp:spPr>
        <a:xfrm>
          <a:off x="0" y="1411785"/>
          <a:ext cx="6967728" cy="1342574"/>
        </a:xfrm>
        <a:prstGeom prst="roundRect">
          <a:avLst/>
        </a:prstGeom>
        <a:solidFill>
          <a:schemeClr val="accent2">
            <a:hueOff val="-816517"/>
            <a:satOff val="-377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Individuals who are receiving services in residential settings may need support to practice the religion of their choice.</a:t>
          </a:r>
        </a:p>
      </dsp:txBody>
      <dsp:txXfrm>
        <a:off x="65539" y="1477324"/>
        <a:ext cx="6836650" cy="1211496"/>
      </dsp:txXfrm>
    </dsp:sp>
    <dsp:sp modelId="{D7C716A7-36A7-449E-9272-1D6A47035CB3}">
      <dsp:nvSpPr>
        <dsp:cNvPr id="0" name=""/>
        <dsp:cNvSpPr/>
      </dsp:nvSpPr>
      <dsp:spPr>
        <a:xfrm>
          <a:off x="0" y="2823480"/>
          <a:ext cx="6967728" cy="1342574"/>
        </a:xfrm>
        <a:prstGeom prst="roundRect">
          <a:avLst/>
        </a:prstGeom>
        <a:solidFill>
          <a:schemeClr val="accent2">
            <a:hueOff val="-1633033"/>
            <a:satOff val="-754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This could include transportation</a:t>
          </a:r>
          <a:r>
            <a:rPr lang="en-US" sz="2400" kern="1200" dirty="0">
              <a:latin typeface="Neue Haas Grotesk Text Pro"/>
            </a:rPr>
            <a:t> </a:t>
          </a:r>
          <a:r>
            <a:rPr lang="en-US" sz="2400" kern="1200" dirty="0"/>
            <a:t>and assistance to get materials from religious groups and assistance to understand them.</a:t>
          </a:r>
          <a:endParaRPr lang="en-US" sz="2400" kern="1200" dirty="0">
            <a:latin typeface="Neue Haas Grotesk Text Pro"/>
          </a:endParaRPr>
        </a:p>
      </dsp:txBody>
      <dsp:txXfrm>
        <a:off x="65539" y="2889019"/>
        <a:ext cx="6836650" cy="1211496"/>
      </dsp:txXfrm>
    </dsp:sp>
    <dsp:sp modelId="{D47B3830-CE14-4C68-8FB8-D1E1D83DF65F}">
      <dsp:nvSpPr>
        <dsp:cNvPr id="0" name=""/>
        <dsp:cNvSpPr/>
      </dsp:nvSpPr>
      <dsp:spPr>
        <a:xfrm>
          <a:off x="0" y="4235175"/>
          <a:ext cx="6967728" cy="1342574"/>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The free exercise </a:t>
          </a:r>
          <a:r>
            <a:rPr lang="en-US" sz="2400" kern="1200" dirty="0">
              <a:latin typeface="Neue Haas Grotesk Text Pro"/>
            </a:rPr>
            <a:t>of religion</a:t>
          </a:r>
          <a:r>
            <a:rPr lang="en-US" sz="2400" kern="1200" dirty="0"/>
            <a:t> should not infringe on the rights of others.</a:t>
          </a:r>
          <a:endParaRPr lang="en-US" sz="2400" kern="1200" dirty="0">
            <a:latin typeface="Neue Haas Grotesk Text Pro"/>
          </a:endParaRPr>
        </a:p>
      </dsp:txBody>
      <dsp:txXfrm>
        <a:off x="65539" y="4300714"/>
        <a:ext cx="6836650" cy="1211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89E9B-79D6-4EF5-A6D1-79396602167B}">
      <dsp:nvSpPr>
        <dsp:cNvPr id="0" name=""/>
        <dsp:cNvSpPr/>
      </dsp:nvSpPr>
      <dsp:spPr>
        <a:xfrm>
          <a:off x="1742673" y="2731"/>
          <a:ext cx="3347739" cy="2008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This section is designed to evaluate and ensure that consumers have the right to retain and use appropriate personal possessions and clothing based on their abilities, treatment plan (PCP) and limitations. </a:t>
          </a:r>
        </a:p>
      </dsp:txBody>
      <dsp:txXfrm>
        <a:off x="1742673" y="2731"/>
        <a:ext cx="3347739" cy="2008643"/>
      </dsp:txXfrm>
    </dsp:sp>
    <dsp:sp modelId="{5C009F76-E0DE-474C-8965-AB63542C3516}">
      <dsp:nvSpPr>
        <dsp:cNvPr id="0" name=""/>
        <dsp:cNvSpPr/>
      </dsp:nvSpPr>
      <dsp:spPr>
        <a:xfrm>
          <a:off x="5425186" y="2731"/>
          <a:ext cx="3347739" cy="2008643"/>
        </a:xfrm>
        <a:prstGeom prst="rect">
          <a:avLst/>
        </a:prstGeom>
        <a:solidFill>
          <a:schemeClr val="accent2">
            <a:hueOff val="-816517"/>
            <a:satOff val="-377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On a weekly basis, the RSS and Quality Professional (QP) will continue to monitor each consumer's abilities and limitations specific to each consumer's right and make recommendations for training. </a:t>
          </a:r>
        </a:p>
      </dsp:txBody>
      <dsp:txXfrm>
        <a:off x="5425186" y="2731"/>
        <a:ext cx="3347739" cy="2008643"/>
      </dsp:txXfrm>
    </dsp:sp>
    <dsp:sp modelId="{FB01541B-EE57-4C23-98E7-8FCD9D322B96}">
      <dsp:nvSpPr>
        <dsp:cNvPr id="0" name=""/>
        <dsp:cNvSpPr/>
      </dsp:nvSpPr>
      <dsp:spPr>
        <a:xfrm>
          <a:off x="1742673" y="2346148"/>
          <a:ext cx="3347739" cy="2008643"/>
        </a:xfrm>
        <a:prstGeom prst="rect">
          <a:avLst/>
        </a:prstGeom>
        <a:solidFill>
          <a:schemeClr val="accent2">
            <a:hueOff val="-1633033"/>
            <a:satOff val="-754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Globally, upon each consumer's Annual Team meeting, the treatment team will discuss each consumer's abilities regarding. Their client rights.</a:t>
          </a:r>
        </a:p>
      </dsp:txBody>
      <dsp:txXfrm>
        <a:off x="1742673" y="2346148"/>
        <a:ext cx="3347739" cy="2008643"/>
      </dsp:txXfrm>
    </dsp:sp>
    <dsp:sp modelId="{6F6D3040-857A-48D2-B8C1-68F86DCF44A9}">
      <dsp:nvSpPr>
        <dsp:cNvPr id="0" name=""/>
        <dsp:cNvSpPr/>
      </dsp:nvSpPr>
      <dsp:spPr>
        <a:xfrm>
          <a:off x="5425186" y="2346148"/>
          <a:ext cx="3347739" cy="2008643"/>
        </a:xfrm>
        <a:prstGeom prst="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Neue Haas Grotesk Text Pro"/>
            </a:rPr>
            <a:t>Globally, treatment teams will monitor consumer and ensure that consumers use appropriate personal possessions and clothing, and make recommendation for training when limitations arise. </a:t>
          </a:r>
        </a:p>
      </dsp:txBody>
      <dsp:txXfrm>
        <a:off x="5425186" y="2346148"/>
        <a:ext cx="3347739" cy="2008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5E381-052F-4C60-8EC0-9C3B3367D097}">
      <dsp:nvSpPr>
        <dsp:cNvPr id="0" name=""/>
        <dsp:cNvSpPr/>
      </dsp:nvSpPr>
      <dsp:spPr>
        <a:xfrm>
          <a:off x="0" y="369089"/>
          <a:ext cx="6967728" cy="914940"/>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All employees or independent contractors are responsible for protecting consumers from:</a:t>
          </a:r>
          <a:r>
            <a:rPr lang="en-US" sz="2300" kern="1200" dirty="0">
              <a:latin typeface="Neue Haas Grotesk Text Pro"/>
            </a:rPr>
            <a:t> </a:t>
          </a:r>
          <a:endParaRPr lang="en-US" sz="2300" kern="1200" dirty="0"/>
        </a:p>
      </dsp:txBody>
      <dsp:txXfrm>
        <a:off x="44664" y="413753"/>
        <a:ext cx="6878400" cy="825612"/>
      </dsp:txXfrm>
    </dsp:sp>
    <dsp:sp modelId="{0E0F8A1D-A4C4-4E5A-916A-521108E24905}">
      <dsp:nvSpPr>
        <dsp:cNvPr id="0" name=""/>
        <dsp:cNvSpPr/>
      </dsp:nvSpPr>
      <dsp:spPr>
        <a:xfrm>
          <a:off x="0" y="1350269"/>
          <a:ext cx="6967728" cy="914940"/>
        </a:xfrm>
        <a:prstGeom prst="roundRect">
          <a:avLst/>
        </a:prstGeom>
        <a:solidFill>
          <a:schemeClr val="accent2">
            <a:hueOff val="-612388"/>
            <a:satOff val="-2828"/>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harm</a:t>
          </a:r>
          <a:r>
            <a:rPr lang="en-US" sz="2300" kern="1200" dirty="0">
              <a:latin typeface="Neue Haas Grotesk Text Pro"/>
            </a:rPr>
            <a:t> </a:t>
          </a:r>
          <a:endParaRPr lang="en-US" sz="2300" kern="1200" dirty="0"/>
        </a:p>
      </dsp:txBody>
      <dsp:txXfrm>
        <a:off x="44664" y="1394933"/>
        <a:ext cx="6878400" cy="825612"/>
      </dsp:txXfrm>
    </dsp:sp>
    <dsp:sp modelId="{2C3F2569-B63B-4C5E-8EDE-0B17C8606D37}">
      <dsp:nvSpPr>
        <dsp:cNvPr id="0" name=""/>
        <dsp:cNvSpPr/>
      </dsp:nvSpPr>
      <dsp:spPr>
        <a:xfrm>
          <a:off x="0" y="2331449"/>
          <a:ext cx="6967728" cy="914940"/>
        </a:xfrm>
        <a:prstGeom prst="round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abuse</a:t>
          </a:r>
        </a:p>
      </dsp:txBody>
      <dsp:txXfrm>
        <a:off x="44664" y="2376113"/>
        <a:ext cx="6878400" cy="825612"/>
      </dsp:txXfrm>
    </dsp:sp>
    <dsp:sp modelId="{94777D8C-93FF-4CD2-858C-0B14FEFCA090}">
      <dsp:nvSpPr>
        <dsp:cNvPr id="0" name=""/>
        <dsp:cNvSpPr/>
      </dsp:nvSpPr>
      <dsp:spPr>
        <a:xfrm>
          <a:off x="0" y="3312630"/>
          <a:ext cx="6967728" cy="914940"/>
        </a:xfrm>
        <a:prstGeom prst="roundRect">
          <a:avLst/>
        </a:prstGeom>
        <a:solidFill>
          <a:schemeClr val="accent2">
            <a:hueOff val="-1837163"/>
            <a:satOff val="-8485"/>
            <a:lumOff val="-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neglect</a:t>
          </a:r>
          <a:r>
            <a:rPr lang="en-US" sz="2300" kern="1200" dirty="0">
              <a:latin typeface="Neue Haas Grotesk Text Pro"/>
            </a:rPr>
            <a:t> </a:t>
          </a:r>
          <a:endParaRPr lang="en-US" sz="2300" kern="1200" dirty="0"/>
        </a:p>
      </dsp:txBody>
      <dsp:txXfrm>
        <a:off x="44664" y="3357294"/>
        <a:ext cx="6878400" cy="825612"/>
      </dsp:txXfrm>
    </dsp:sp>
    <dsp:sp modelId="{5C87535F-D830-40D1-9C57-585E2BC7C0B0}">
      <dsp:nvSpPr>
        <dsp:cNvPr id="0" name=""/>
        <dsp:cNvSpPr/>
      </dsp:nvSpPr>
      <dsp:spPr>
        <a:xfrm>
          <a:off x="0" y="4293810"/>
          <a:ext cx="6967728" cy="914940"/>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and exploitation in accordance with AOBB policy.</a:t>
          </a:r>
        </a:p>
      </dsp:txBody>
      <dsp:txXfrm>
        <a:off x="44664" y="4338474"/>
        <a:ext cx="6878400" cy="8256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5E381-052F-4C60-8EC0-9C3B3367D097}">
      <dsp:nvSpPr>
        <dsp:cNvPr id="0" name=""/>
        <dsp:cNvSpPr/>
      </dsp:nvSpPr>
      <dsp:spPr>
        <a:xfrm>
          <a:off x="0" y="90"/>
          <a:ext cx="6967728" cy="13425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All employees or independent contractors are responsible for protecting consumers</a:t>
          </a:r>
          <a:r>
            <a:rPr lang="en-US" sz="2400" kern="1200" dirty="0">
              <a:latin typeface="Neue Haas Grotesk Text Pro"/>
            </a:rPr>
            <a:t> by</a:t>
          </a:r>
          <a:r>
            <a:rPr lang="en-US" sz="2400" kern="1200" dirty="0"/>
            <a:t>:</a:t>
          </a:r>
          <a:r>
            <a:rPr lang="en-US" sz="2400" kern="1200" dirty="0">
              <a:latin typeface="Neue Haas Grotesk Text Pro"/>
            </a:rPr>
            <a:t> </a:t>
          </a:r>
          <a:endParaRPr lang="en-US" sz="2400" kern="1200" dirty="0"/>
        </a:p>
      </dsp:txBody>
      <dsp:txXfrm>
        <a:off x="65539" y="65629"/>
        <a:ext cx="6836650" cy="1211496"/>
      </dsp:txXfrm>
    </dsp:sp>
    <dsp:sp modelId="{A65A588E-28DE-40E4-95BC-16CF57FDF320}">
      <dsp:nvSpPr>
        <dsp:cNvPr id="0" name=""/>
        <dsp:cNvSpPr/>
      </dsp:nvSpPr>
      <dsp:spPr>
        <a:xfrm>
          <a:off x="0" y="1411785"/>
          <a:ext cx="6967728" cy="1342574"/>
        </a:xfrm>
        <a:prstGeom prst="roundRect">
          <a:avLst/>
        </a:prstGeom>
        <a:solidFill>
          <a:schemeClr val="accent2">
            <a:hueOff val="-816517"/>
            <a:satOff val="-377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Neue Haas Grotesk Text Pro"/>
            </a:rPr>
            <a:t>Not</a:t>
          </a:r>
          <a:r>
            <a:rPr lang="en-US" sz="2400" kern="1200" dirty="0"/>
            <a:t> borrow money from a client or a client's family </a:t>
          </a:r>
          <a:r>
            <a:rPr lang="en-US" sz="2400" kern="1200" dirty="0">
              <a:latin typeface="Neue Haas Grotesk Text Pro"/>
            </a:rPr>
            <a:t>or receive</a:t>
          </a:r>
          <a:r>
            <a:rPr lang="en-US" sz="2400" kern="1200" dirty="0"/>
            <a:t> gratuity except a </a:t>
          </a:r>
          <a:r>
            <a:rPr lang="en-US" sz="2400" kern="1200" dirty="0">
              <a:latin typeface="Neue Haas Grotesk Text Pro"/>
            </a:rPr>
            <a:t>non-monetary</a:t>
          </a:r>
          <a:r>
            <a:rPr lang="en-US" sz="2400" kern="1200" dirty="0"/>
            <a:t> gift of nominal value from a client.</a:t>
          </a:r>
        </a:p>
      </dsp:txBody>
      <dsp:txXfrm>
        <a:off x="65539" y="1477324"/>
        <a:ext cx="6836650" cy="1211496"/>
      </dsp:txXfrm>
    </dsp:sp>
    <dsp:sp modelId="{9F4B2B10-0CC0-439C-85E5-B6B529CD2294}">
      <dsp:nvSpPr>
        <dsp:cNvPr id="0" name=""/>
        <dsp:cNvSpPr/>
      </dsp:nvSpPr>
      <dsp:spPr>
        <a:xfrm>
          <a:off x="0" y="2823480"/>
          <a:ext cx="6967728" cy="1342574"/>
        </a:xfrm>
        <a:prstGeom prst="roundRect">
          <a:avLst/>
        </a:prstGeom>
        <a:solidFill>
          <a:schemeClr val="accent2">
            <a:hueOff val="-1633033"/>
            <a:satOff val="-754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Neue Haas Grotesk Text Pro"/>
            </a:rPr>
            <a:t>Not</a:t>
          </a:r>
          <a:r>
            <a:rPr lang="en-US" sz="2400" kern="1200" dirty="0"/>
            <a:t> sell or buy goods or services to or from a client except </a:t>
          </a:r>
          <a:r>
            <a:rPr lang="en-US" sz="2400" kern="1200" dirty="0">
              <a:latin typeface="Neue Haas Grotesk Text Pro"/>
            </a:rPr>
            <a:t>through established</a:t>
          </a:r>
          <a:r>
            <a:rPr lang="en-US" sz="2400" kern="1200" dirty="0"/>
            <a:t> state facility policy.</a:t>
          </a:r>
        </a:p>
      </dsp:txBody>
      <dsp:txXfrm>
        <a:off x="65539" y="2889019"/>
        <a:ext cx="6836650" cy="1211496"/>
      </dsp:txXfrm>
    </dsp:sp>
    <dsp:sp modelId="{B1DCCCA6-FF63-42E4-B6A5-E41E88218951}">
      <dsp:nvSpPr>
        <dsp:cNvPr id="0" name=""/>
        <dsp:cNvSpPr/>
      </dsp:nvSpPr>
      <dsp:spPr>
        <a:xfrm>
          <a:off x="0" y="4235175"/>
          <a:ext cx="6967728" cy="1342574"/>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Neue Haas Grotesk Text Pro"/>
            </a:rPr>
            <a:t>Providing</a:t>
          </a:r>
          <a:r>
            <a:rPr lang="en-US" sz="2400" kern="1200" dirty="0"/>
            <a:t> safeguards for protecting</a:t>
          </a:r>
          <a:r>
            <a:rPr lang="en-US" sz="2400" kern="1200" dirty="0">
              <a:latin typeface="Neue Haas Grotesk Text Pro"/>
            </a:rPr>
            <a:t> </a:t>
          </a:r>
          <a:r>
            <a:rPr lang="en-US" sz="2400" kern="1200" dirty="0"/>
            <a:t>the client from this type of exploitation and abuse.</a:t>
          </a:r>
          <a:endParaRPr lang="en-US" sz="2400" kern="1200" dirty="0">
            <a:latin typeface="Neue Haas Grotesk Text Pro"/>
          </a:endParaRPr>
        </a:p>
      </dsp:txBody>
      <dsp:txXfrm>
        <a:off x="65539" y="4300714"/>
        <a:ext cx="6836650" cy="12114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D4740-F020-4343-964F-9F26EF1D896E}">
      <dsp:nvSpPr>
        <dsp:cNvPr id="0" name=""/>
        <dsp:cNvSpPr/>
      </dsp:nvSpPr>
      <dsp:spPr>
        <a:xfrm>
          <a:off x="0" y="38363"/>
          <a:ext cx="4950004" cy="140911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All employees or independent contractors are responsible for protecting consumers</a:t>
          </a:r>
          <a:r>
            <a:rPr lang="en-US" sz="2000" kern="1200" dirty="0">
              <a:latin typeface="Neue Haas Grotesk Text Pro"/>
            </a:rPr>
            <a:t> by</a:t>
          </a:r>
          <a:r>
            <a:rPr lang="en-US" sz="2000" kern="1200" dirty="0"/>
            <a:t>:</a:t>
          </a:r>
          <a:r>
            <a:rPr lang="en-US" sz="2000" kern="1200" dirty="0">
              <a:latin typeface="Neue Haas Grotesk Text Pro"/>
            </a:rPr>
            <a:t> </a:t>
          </a:r>
          <a:endParaRPr lang="en-US" sz="2000" kern="1200" dirty="0"/>
        </a:p>
      </dsp:txBody>
      <dsp:txXfrm>
        <a:off x="68787" y="107150"/>
        <a:ext cx="4812430" cy="1271544"/>
      </dsp:txXfrm>
    </dsp:sp>
    <dsp:sp modelId="{DF8E2CB7-75E5-409E-8C00-C9FC879F8418}">
      <dsp:nvSpPr>
        <dsp:cNvPr id="0" name=""/>
        <dsp:cNvSpPr/>
      </dsp:nvSpPr>
      <dsp:spPr>
        <a:xfrm>
          <a:off x="0" y="1505082"/>
          <a:ext cx="4950004" cy="1409118"/>
        </a:xfrm>
        <a:prstGeom prst="roundRect">
          <a:avLst/>
        </a:prstGeom>
        <a:solidFill>
          <a:schemeClr val="accent5">
            <a:hueOff val="5803288"/>
            <a:satOff val="2564"/>
            <a:lumOff val="-281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Neue Haas Grotesk Text Pro"/>
            </a:rPr>
            <a:t>Offering </a:t>
          </a:r>
          <a:r>
            <a:rPr lang="en-US" sz="2000" kern="1200" dirty="0"/>
            <a:t>precaution to protect each client from</a:t>
          </a:r>
          <a:r>
            <a:rPr lang="en-US" sz="2000" kern="1200" dirty="0">
              <a:latin typeface="Neue Haas Grotesk Text Pro"/>
            </a:rPr>
            <a:t> </a:t>
          </a:r>
          <a:r>
            <a:rPr lang="en-US" sz="2000" kern="1200" dirty="0"/>
            <a:t>physical or mental abuse by other clients.</a:t>
          </a:r>
        </a:p>
      </dsp:txBody>
      <dsp:txXfrm>
        <a:off x="68787" y="1573869"/>
        <a:ext cx="4812430" cy="1271544"/>
      </dsp:txXfrm>
    </dsp:sp>
    <dsp:sp modelId="{64AE7BE2-2B7F-4237-A565-7C272FF326A5}">
      <dsp:nvSpPr>
        <dsp:cNvPr id="0" name=""/>
        <dsp:cNvSpPr/>
      </dsp:nvSpPr>
      <dsp:spPr>
        <a:xfrm>
          <a:off x="0" y="2971801"/>
          <a:ext cx="4950004" cy="1409118"/>
        </a:xfrm>
        <a:prstGeom prst="roundRect">
          <a:avLst/>
        </a:prstGeom>
        <a:solidFill>
          <a:schemeClr val="accent5">
            <a:hueOff val="11606576"/>
            <a:satOff val="5128"/>
            <a:lumOff val="-562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Neue Haas Grotesk Text Pro"/>
            </a:rPr>
            <a:t>Offering protection</a:t>
          </a:r>
          <a:r>
            <a:rPr lang="en-US" sz="2000" kern="1200" dirty="0"/>
            <a:t> </a:t>
          </a:r>
          <a:r>
            <a:rPr lang="en-US" sz="2000" kern="1200" dirty="0">
              <a:latin typeface="Neue Haas Grotesk Text Pro"/>
            </a:rPr>
            <a:t>from exploitation</a:t>
          </a:r>
          <a:r>
            <a:rPr lang="en-US" sz="2000" kern="1200" dirty="0"/>
            <a:t> by other clients by discouraging the loaning</a:t>
          </a:r>
        </a:p>
      </dsp:txBody>
      <dsp:txXfrm>
        <a:off x="68787" y="3040588"/>
        <a:ext cx="4812430" cy="1271544"/>
      </dsp:txXfrm>
    </dsp:sp>
    <dsp:sp modelId="{76F1B919-F14E-4A4A-AB42-E17875C26A04}">
      <dsp:nvSpPr>
        <dsp:cNvPr id="0" name=""/>
        <dsp:cNvSpPr/>
      </dsp:nvSpPr>
      <dsp:spPr>
        <a:xfrm>
          <a:off x="0" y="4438520"/>
          <a:ext cx="4950004" cy="1409118"/>
        </a:xfrm>
        <a:prstGeom prst="roundRect">
          <a:avLst/>
        </a:prstGeom>
        <a:solidFill>
          <a:schemeClr val="accent5">
            <a:hueOff val="17409864"/>
            <a:satOff val="7692"/>
            <a:lumOff val="-84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Neue Haas Grotesk Text Pro"/>
            </a:rPr>
            <a:t>From borrowing</a:t>
          </a:r>
          <a:r>
            <a:rPr lang="en-US" sz="2000" kern="1200" dirty="0"/>
            <a:t> money and</a:t>
          </a:r>
          <a:r>
            <a:rPr lang="en-US" sz="2000" kern="1200" dirty="0">
              <a:latin typeface="Neue Haas Grotesk Text Pro"/>
            </a:rPr>
            <a:t> </a:t>
          </a:r>
          <a:r>
            <a:rPr lang="en-US" sz="2000" kern="1200" dirty="0"/>
            <a:t>possessions between clients and by discouraging the selling and buying of goods </a:t>
          </a:r>
          <a:r>
            <a:rPr lang="en-US" sz="2000" kern="1200" dirty="0">
              <a:latin typeface="Neue Haas Grotesk Text Pro"/>
            </a:rPr>
            <a:t>or services</a:t>
          </a:r>
          <a:r>
            <a:rPr lang="en-US" sz="2000" kern="1200" dirty="0"/>
            <a:t> between clients.</a:t>
          </a:r>
        </a:p>
      </dsp:txBody>
      <dsp:txXfrm>
        <a:off x="68787" y="4507307"/>
        <a:ext cx="4812430" cy="12715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FEAFD-4C6C-40AE-B95C-BFFD4C767B57}">
      <dsp:nvSpPr>
        <dsp:cNvPr id="0" name=""/>
        <dsp:cNvSpPr/>
      </dsp:nvSpPr>
      <dsp:spPr>
        <a:xfrm>
          <a:off x="1742673" y="2731"/>
          <a:ext cx="3347739" cy="2008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Staff is required to use training learned during the NCI training on how to handle and deescalate a consumer's aggress and/or combative behavior.</a:t>
          </a:r>
        </a:p>
      </dsp:txBody>
      <dsp:txXfrm>
        <a:off x="1742673" y="2731"/>
        <a:ext cx="3347739" cy="2008643"/>
      </dsp:txXfrm>
    </dsp:sp>
    <dsp:sp modelId="{3AFFF2CE-C974-4FE9-97F8-BDAEC385D8E4}">
      <dsp:nvSpPr>
        <dsp:cNvPr id="0" name=""/>
        <dsp:cNvSpPr/>
      </dsp:nvSpPr>
      <dsp:spPr>
        <a:xfrm>
          <a:off x="5425186" y="2731"/>
          <a:ext cx="3347739" cy="20086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Corporal punishment and the hands-on or the restraint method  is off limit.</a:t>
          </a:r>
        </a:p>
      </dsp:txBody>
      <dsp:txXfrm>
        <a:off x="5425186" y="2731"/>
        <a:ext cx="3347739" cy="2008643"/>
      </dsp:txXfrm>
    </dsp:sp>
    <dsp:sp modelId="{480EDA03-7EA7-4DD1-9440-5EC1F1C70324}">
      <dsp:nvSpPr>
        <dsp:cNvPr id="0" name=""/>
        <dsp:cNvSpPr/>
      </dsp:nvSpPr>
      <dsp:spPr>
        <a:xfrm>
          <a:off x="1742673" y="2346148"/>
          <a:ext cx="3347739" cy="20086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It is a good idea to read over your assigned consumer's crisis intervention plan, this can be found in your consumer's PCP. </a:t>
          </a:r>
        </a:p>
      </dsp:txBody>
      <dsp:txXfrm>
        <a:off x="1742673" y="2346148"/>
        <a:ext cx="3347739" cy="2008643"/>
      </dsp:txXfrm>
    </dsp:sp>
    <dsp:sp modelId="{048CEBD7-9A4D-4082-A7F7-1DB44F8FF60C}">
      <dsp:nvSpPr>
        <dsp:cNvPr id="0" name=""/>
        <dsp:cNvSpPr/>
      </dsp:nvSpPr>
      <dsp:spPr>
        <a:xfrm>
          <a:off x="5425186" y="2346148"/>
          <a:ext cx="3347739" cy="20086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It is also a good idea to learn your consumer's triggers and respect his or he wishes when upset or if triggered. </a:t>
          </a:r>
        </a:p>
      </dsp:txBody>
      <dsp:txXfrm>
        <a:off x="5425186" y="2346148"/>
        <a:ext cx="3347739" cy="20086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0F40F-7B84-459A-958B-9297D8F0A668}">
      <dsp:nvSpPr>
        <dsp:cNvPr id="0" name=""/>
        <dsp:cNvSpPr/>
      </dsp:nvSpPr>
      <dsp:spPr>
        <a:xfrm>
          <a:off x="0" y="341540"/>
          <a:ext cx="6364224" cy="1615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934" tIns="395732" rIns="4939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Corporal punishment is considered as slapping, spanking, hitting, pushing, and grabbing a consumer to instill fear and curb behavior.</a:t>
          </a:r>
        </a:p>
      </dsp:txBody>
      <dsp:txXfrm>
        <a:off x="0" y="341540"/>
        <a:ext cx="6364224" cy="1615950"/>
      </dsp:txXfrm>
    </dsp:sp>
    <dsp:sp modelId="{4F069C8D-92E3-4B9C-9083-1E663A46511F}">
      <dsp:nvSpPr>
        <dsp:cNvPr id="0" name=""/>
        <dsp:cNvSpPr/>
      </dsp:nvSpPr>
      <dsp:spPr>
        <a:xfrm>
          <a:off x="318211" y="61100"/>
          <a:ext cx="4454956"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marL="0" lvl="0" indent="0" algn="l" defTabSz="844550">
            <a:lnSpc>
              <a:spcPct val="90000"/>
            </a:lnSpc>
            <a:spcBef>
              <a:spcPct val="0"/>
            </a:spcBef>
            <a:spcAft>
              <a:spcPct val="35000"/>
            </a:spcAft>
            <a:buNone/>
          </a:pPr>
          <a:r>
            <a:rPr lang="en-US" sz="1900" kern="1200"/>
            <a:t>Corporal Punishment</a:t>
          </a:r>
        </a:p>
      </dsp:txBody>
      <dsp:txXfrm>
        <a:off x="345591" y="88480"/>
        <a:ext cx="4400196" cy="506120"/>
      </dsp:txXfrm>
    </dsp:sp>
    <dsp:sp modelId="{310AB1BD-7189-4D5A-AEA6-BE7658748E8F}">
      <dsp:nvSpPr>
        <dsp:cNvPr id="0" name=""/>
        <dsp:cNvSpPr/>
      </dsp:nvSpPr>
      <dsp:spPr>
        <a:xfrm>
          <a:off x="0" y="2340530"/>
          <a:ext cx="6364224" cy="3112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934" tIns="395732" rIns="4939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There are three types of restraints: </a:t>
          </a:r>
          <a:r>
            <a:rPr lang="en-US" sz="1900" b="1" kern="1200"/>
            <a:t>physical, chemical and environmental</a:t>
          </a:r>
          <a:r>
            <a:rPr lang="en-US" sz="1900" kern="1200"/>
            <a:t>.</a:t>
          </a:r>
        </a:p>
        <a:p>
          <a:pPr marL="171450" lvl="1" indent="-171450" algn="l" defTabSz="844550">
            <a:lnSpc>
              <a:spcPct val="90000"/>
            </a:lnSpc>
            <a:spcBef>
              <a:spcPct val="0"/>
            </a:spcBef>
            <a:spcAft>
              <a:spcPct val="15000"/>
            </a:spcAft>
            <a:buChar char="•"/>
          </a:pPr>
          <a:r>
            <a:rPr lang="en-US" sz="1900" kern="1200"/>
            <a:t>Physical restraints limit a patient's movement. </a:t>
          </a:r>
        </a:p>
        <a:p>
          <a:pPr marL="171450" lvl="1" indent="-171450" algn="l" defTabSz="844550">
            <a:lnSpc>
              <a:spcPct val="90000"/>
            </a:lnSpc>
            <a:spcBef>
              <a:spcPct val="0"/>
            </a:spcBef>
            <a:spcAft>
              <a:spcPct val="15000"/>
            </a:spcAft>
            <a:buChar char="•"/>
          </a:pPr>
          <a:r>
            <a:rPr lang="en-US" sz="1900" kern="1200"/>
            <a:t>Chemical restraints are any form of psychoactive medication used not to treat illness, but to intentionally inhibit a particular behavior or movement.</a:t>
          </a:r>
        </a:p>
        <a:p>
          <a:pPr marL="171450" lvl="1" indent="-171450" algn="l" defTabSz="844550">
            <a:lnSpc>
              <a:spcPct val="90000"/>
            </a:lnSpc>
            <a:spcBef>
              <a:spcPct val="0"/>
            </a:spcBef>
            <a:spcAft>
              <a:spcPct val="15000"/>
            </a:spcAft>
            <a:buChar char="•"/>
          </a:pPr>
          <a:r>
            <a:rPr lang="en-US" sz="1900" kern="1200"/>
            <a:t>Environmental restraints control a patient’s mobility.</a:t>
          </a:r>
        </a:p>
      </dsp:txBody>
      <dsp:txXfrm>
        <a:off x="0" y="2340530"/>
        <a:ext cx="6364224" cy="3112200"/>
      </dsp:txXfrm>
    </dsp:sp>
    <dsp:sp modelId="{C236141D-55DB-4590-A4CF-F47430BE9630}">
      <dsp:nvSpPr>
        <dsp:cNvPr id="0" name=""/>
        <dsp:cNvSpPr/>
      </dsp:nvSpPr>
      <dsp:spPr>
        <a:xfrm>
          <a:off x="318211" y="2060091"/>
          <a:ext cx="4454956"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marL="0" lvl="0" indent="0" algn="l" defTabSz="844550">
            <a:lnSpc>
              <a:spcPct val="90000"/>
            </a:lnSpc>
            <a:spcBef>
              <a:spcPct val="0"/>
            </a:spcBef>
            <a:spcAft>
              <a:spcPct val="35000"/>
            </a:spcAft>
            <a:buNone/>
          </a:pPr>
          <a:r>
            <a:rPr lang="en-US" sz="1900" kern="1200"/>
            <a:t>Hands-on or Restraint Method</a:t>
          </a:r>
        </a:p>
      </dsp:txBody>
      <dsp:txXfrm>
        <a:off x="345591" y="2087471"/>
        <a:ext cx="4400196"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3/27/2022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968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3/27/2022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453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3/27/2022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22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3/27/2022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1169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3/27/2022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533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3/27/2022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7964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3/27/2022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22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3/27/2022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2162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3/27/2022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4270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3/27/2022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7952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3/27/2022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12178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3/27/2022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40659291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1" r:id="rId6"/>
    <p:sldLayoutId id="2147483917" r:id="rId7"/>
    <p:sldLayoutId id="2147483918" r:id="rId8"/>
    <p:sldLayoutId id="2147483919" r:id="rId9"/>
    <p:sldLayoutId id="2147483920" r:id="rId10"/>
    <p:sldLayoutId id="2147483922"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oplematters.in/article/skilling/survival-of-the-fittest-multi-skilled-talent-is-the-key-to-bridging-the-industry-skill-gap-19574"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hyperlink" Target="https://www.propublica.org/article/meet-the-groups-fighting-against-limits-on-restraining-school-kids" TargetMode="External"/><Relationship Id="rId3" Type="http://schemas.openxmlformats.org/officeDocument/2006/relationships/diagramLayout" Target="../diagrams/layout9.xml"/><Relationship Id="rId7" Type="http://schemas.openxmlformats.org/officeDocument/2006/relationships/image" Target="../media/image6.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8.svg"/><Relationship Id="rId4" Type="http://schemas.openxmlformats.org/officeDocument/2006/relationships/diagramQuickStyle" Target="../diagrams/quickStyle9.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hyperlink" Target="http://nurseonlineph.blogspot.com/2010/12/what-is-incident-report.html" TargetMode="External"/><Relationship Id="rId3" Type="http://schemas.openxmlformats.org/officeDocument/2006/relationships/diagramLayout" Target="../diagrams/layout10.xml"/><Relationship Id="rId7" Type="http://schemas.openxmlformats.org/officeDocument/2006/relationships/image" Target="../media/image9.gif"/><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11.svg"/><Relationship Id="rId4" Type="http://schemas.openxmlformats.org/officeDocument/2006/relationships/diagramQuickStyle" Target="../diagrams/quickStyle10.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2.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1/relationships/webextension" Target="../webextensions/webextension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9">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03428" y="1109226"/>
            <a:ext cx="5455395" cy="3874167"/>
          </a:xfrm>
        </p:spPr>
        <p:txBody>
          <a:bodyPr anchor="b">
            <a:normAutofit/>
          </a:bodyPr>
          <a:lstStyle/>
          <a:p>
            <a:pPr algn="ctr"/>
            <a:r>
              <a:rPr lang="en-US" sz="4400" b="0" dirty="0">
                <a:ea typeface="+mj-lt"/>
                <a:cs typeface="+mj-lt"/>
              </a:rPr>
              <a:t>Competency-Based Training on </a:t>
            </a:r>
            <a:br>
              <a:rPr lang="en-US" sz="4400" b="0" dirty="0">
                <a:ea typeface="+mj-lt"/>
                <a:cs typeface="+mj-lt"/>
              </a:rPr>
            </a:br>
            <a:r>
              <a:rPr lang="en-US" sz="4400" b="0" dirty="0">
                <a:ea typeface="+mj-lt"/>
                <a:cs typeface="+mj-lt"/>
              </a:rPr>
              <a:t>Client Rights and </a:t>
            </a:r>
            <a:br>
              <a:rPr lang="en-US" sz="4400" b="0" dirty="0">
                <a:ea typeface="+mj-lt"/>
                <a:cs typeface="+mj-lt"/>
              </a:rPr>
            </a:br>
            <a:r>
              <a:rPr lang="en-US" sz="4400" b="0" dirty="0">
                <a:ea typeface="+mj-lt"/>
                <a:cs typeface="+mj-lt"/>
              </a:rPr>
              <a:t>Workers' Responsibility</a:t>
            </a:r>
            <a:endParaRPr lang="en-US" sz="4400" dirty="0"/>
          </a:p>
          <a:p>
            <a:endParaRPr lang="en-US" sz="4800"/>
          </a:p>
        </p:txBody>
      </p:sp>
      <p:pic>
        <p:nvPicPr>
          <p:cNvPr id="4" name="Picture 3" descr="Logo, company name&#10;&#10;Description automatically generated">
            <a:extLst>
              <a:ext uri="{FF2B5EF4-FFF2-40B4-BE49-F238E27FC236}">
                <a16:creationId xmlns:a16="http://schemas.microsoft.com/office/drawing/2014/main" id="{C14F53A8-D522-4CF3-B02D-EAEDE17193B1}"/>
              </a:ext>
            </a:extLst>
          </p:cNvPr>
          <p:cNvPicPr>
            <a:picLocks noChangeAspect="1"/>
          </p:cNvPicPr>
          <p:nvPr/>
        </p:nvPicPr>
        <p:blipFill rotWithShape="1">
          <a:blip r:embed="rId2"/>
          <a:srcRect t="10464" b="10464"/>
          <a:stretch/>
        </p:blipFill>
        <p:spPr>
          <a:xfrm>
            <a:off x="394894" y="638820"/>
            <a:ext cx="5413235" cy="4271834"/>
          </a:xfrm>
          <a:prstGeom prst="rect">
            <a:avLst/>
          </a:prstGeom>
        </p:spPr>
      </p:pic>
      <p:sp>
        <p:nvSpPr>
          <p:cNvPr id="48" name="Rectangle 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EDDDA8-450E-43E1-95AE-C67ED6279B9A}"/>
              </a:ext>
            </a:extLst>
          </p:cNvPr>
          <p:cNvSpPr>
            <a:spLocks noGrp="1"/>
          </p:cNvSpPr>
          <p:nvPr>
            <p:ph type="title"/>
          </p:nvPr>
        </p:nvSpPr>
        <p:spPr>
          <a:xfrm>
            <a:off x="868680" y="1719072"/>
            <a:ext cx="3103427" cy="3520440"/>
          </a:xfrm>
        </p:spPr>
        <p:txBody>
          <a:bodyPr anchor="t">
            <a:normAutofit/>
          </a:bodyPr>
          <a:lstStyle/>
          <a:p>
            <a:r>
              <a:rPr lang="en-US" sz="3300" b="0">
                <a:ea typeface="+mj-lt"/>
                <a:cs typeface="+mj-lt"/>
              </a:rPr>
              <a:t>PROTECTION FROM HARM</a:t>
            </a:r>
            <a:endParaRPr lang="en-US" sz="3300"/>
          </a:p>
          <a:p>
            <a:endParaRPr lang="en-US" sz="3300"/>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58B271C-B633-4217-B50B-98F5074E6514}"/>
              </a:ext>
            </a:extLst>
          </p:cNvPr>
          <p:cNvGraphicFramePr>
            <a:graphicFrameLocks noGrp="1"/>
          </p:cNvGraphicFramePr>
          <p:nvPr>
            <p:ph idx="1"/>
            <p:extLst>
              <p:ext uri="{D42A27DB-BD31-4B8C-83A1-F6EECF244321}">
                <p14:modId xmlns:p14="http://schemas.microsoft.com/office/powerpoint/2010/main" val="1988852860"/>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95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EDDDA8-450E-43E1-95AE-C67ED6279B9A}"/>
              </a:ext>
            </a:extLst>
          </p:cNvPr>
          <p:cNvSpPr>
            <a:spLocks noGrp="1"/>
          </p:cNvSpPr>
          <p:nvPr>
            <p:ph type="title"/>
          </p:nvPr>
        </p:nvSpPr>
        <p:spPr>
          <a:xfrm>
            <a:off x="868680" y="1719072"/>
            <a:ext cx="3103427" cy="3520440"/>
          </a:xfrm>
        </p:spPr>
        <p:txBody>
          <a:bodyPr anchor="t">
            <a:normAutofit/>
          </a:bodyPr>
          <a:lstStyle/>
          <a:p>
            <a:r>
              <a:rPr lang="en-US" sz="3300" b="0">
                <a:ea typeface="+mj-lt"/>
                <a:cs typeface="+mj-lt"/>
              </a:rPr>
              <a:t>PROTECTION FROM HARM</a:t>
            </a:r>
            <a:endParaRPr lang="en-US" sz="3300"/>
          </a:p>
          <a:p>
            <a:endParaRPr lang="en-US" sz="3300"/>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58B271C-B633-4217-B50B-98F5074E6514}"/>
              </a:ext>
            </a:extLst>
          </p:cNvPr>
          <p:cNvGraphicFramePr>
            <a:graphicFrameLocks noGrp="1"/>
          </p:cNvGraphicFramePr>
          <p:nvPr>
            <p:ph idx="1"/>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26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EDDDA8-450E-43E1-95AE-C67ED6279B9A}"/>
              </a:ext>
            </a:extLst>
          </p:cNvPr>
          <p:cNvSpPr>
            <a:spLocks noGrp="1"/>
          </p:cNvSpPr>
          <p:nvPr>
            <p:ph type="title"/>
          </p:nvPr>
        </p:nvSpPr>
        <p:spPr>
          <a:xfrm>
            <a:off x="621792" y="1161288"/>
            <a:ext cx="2903843" cy="4526280"/>
          </a:xfrm>
        </p:spPr>
        <p:txBody>
          <a:bodyPr>
            <a:normAutofit/>
          </a:bodyPr>
          <a:lstStyle/>
          <a:p>
            <a:r>
              <a:rPr lang="en-US" sz="3000" b="0">
                <a:ea typeface="+mj-lt"/>
                <a:cs typeface="+mj-lt"/>
              </a:rPr>
              <a:t>PROTECTION FROM HARM</a:t>
            </a:r>
            <a:endParaRPr lang="en-US" sz="3000"/>
          </a:p>
          <a:p>
            <a:endParaRPr lang="en-US" sz="3000"/>
          </a:p>
        </p:txBody>
      </p:sp>
      <p:sp>
        <p:nvSpPr>
          <p:cNvPr id="24" name="Rectangle 2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58B271C-B633-4217-B50B-98F5074E6514}"/>
              </a:ext>
            </a:extLst>
          </p:cNvPr>
          <p:cNvGraphicFramePr>
            <a:graphicFrameLocks noGrp="1"/>
          </p:cNvGraphicFramePr>
          <p:nvPr>
            <p:ph idx="1"/>
            <p:extLst>
              <p:ext uri="{D42A27DB-BD31-4B8C-83A1-F6EECF244321}">
                <p14:modId xmlns:p14="http://schemas.microsoft.com/office/powerpoint/2010/main" val="1372724095"/>
              </p:ext>
            </p:extLst>
          </p:nvPr>
        </p:nvGraphicFramePr>
        <p:xfrm>
          <a:off x="5109343" y="485999"/>
          <a:ext cx="4950004" cy="5886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467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mino effect white cut-outs and one blue cutout">
            <a:extLst>
              <a:ext uri="{FF2B5EF4-FFF2-40B4-BE49-F238E27FC236}">
                <a16:creationId xmlns:a16="http://schemas.microsoft.com/office/drawing/2014/main" id="{BC2DF43C-AC3D-47F9-9A9F-6DA147FB09AB}"/>
              </a:ext>
            </a:extLst>
          </p:cNvPr>
          <p:cNvPicPr>
            <a:picLocks noChangeAspect="1"/>
          </p:cNvPicPr>
          <p:nvPr/>
        </p:nvPicPr>
        <p:blipFill rotWithShape="1">
          <a:blip r:embed="rId2"/>
          <a:srcRect t="15666" r="-2" b="-2"/>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FC19C5-A5EF-4DDD-B8CB-C295271AC80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0" dirty="0"/>
              <a:t>Handling Incidents</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0B3A27-CCC7-455D-BA13-31DEA3B1FA48}"/>
              </a:ext>
            </a:extLst>
          </p:cNvPr>
          <p:cNvSpPr>
            <a:spLocks noGrp="1"/>
          </p:cNvSpPr>
          <p:nvPr>
            <p:ph idx="1"/>
          </p:nvPr>
        </p:nvSpPr>
        <p:spPr>
          <a:xfrm>
            <a:off x="404553" y="5624945"/>
            <a:ext cx="9078562" cy="592975"/>
          </a:xfrm>
        </p:spPr>
        <p:txBody>
          <a:bodyPr vert="horz" lIns="91440" tIns="45720" rIns="91440" bIns="45720" rtlCol="0" anchor="ctr">
            <a:normAutofit fontScale="77500" lnSpcReduction="20000"/>
          </a:bodyPr>
          <a:lstStyle/>
          <a:p>
            <a:pPr marL="0" indent="0">
              <a:buNone/>
            </a:pPr>
            <a:r>
              <a:rPr lang="en-US" sz="2800" dirty="0"/>
              <a:t>Corporal punishment and hands-on or restraint method is prohibited</a:t>
            </a:r>
          </a:p>
        </p:txBody>
      </p:sp>
    </p:spTree>
    <p:extLst>
      <p:ext uri="{BB962C8B-B14F-4D97-AF65-F5344CB8AC3E}">
        <p14:creationId xmlns:p14="http://schemas.microsoft.com/office/powerpoint/2010/main" val="365874477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832C1-1B74-8D3D-57B3-38E2B8B59D65}"/>
              </a:ext>
            </a:extLst>
          </p:cNvPr>
          <p:cNvSpPr>
            <a:spLocks noGrp="1"/>
          </p:cNvSpPr>
          <p:nvPr>
            <p:ph type="title"/>
          </p:nvPr>
        </p:nvSpPr>
        <p:spPr>
          <a:xfrm>
            <a:off x="411480" y="987552"/>
            <a:ext cx="4485861" cy="1088136"/>
          </a:xfrm>
        </p:spPr>
        <p:txBody>
          <a:bodyPr anchor="b">
            <a:normAutofit/>
          </a:bodyPr>
          <a:lstStyle/>
          <a:p>
            <a:r>
              <a:rPr lang="en-US" sz="2400"/>
              <a:t>Introduction to Handling Incidents and Crisis Situations</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9CD70D-C1FE-2EBD-A0F3-C4EC97BCCD97}"/>
              </a:ext>
            </a:extLst>
          </p:cNvPr>
          <p:cNvSpPr>
            <a:spLocks noGrp="1"/>
          </p:cNvSpPr>
          <p:nvPr>
            <p:ph idx="1"/>
          </p:nvPr>
        </p:nvSpPr>
        <p:spPr>
          <a:xfrm>
            <a:off x="411479" y="2688336"/>
            <a:ext cx="4498848" cy="3584448"/>
          </a:xfrm>
        </p:spPr>
        <p:txBody>
          <a:bodyPr vert="horz" lIns="91440" tIns="45720" rIns="91440" bIns="45720" rtlCol="0" anchor="t">
            <a:noAutofit/>
          </a:bodyPr>
          <a:lstStyle/>
          <a:p>
            <a:pPr marL="285750" indent="-285750"/>
            <a:r>
              <a:rPr lang="en-US" sz="2000" dirty="0"/>
              <a:t>This situation will give you an overview of how to handle incidents and crisis situations that most likely will take place while working with consumers. </a:t>
            </a:r>
            <a:endParaRPr lang="en-US" sz="1700"/>
          </a:p>
          <a:p>
            <a:pPr marL="285750" indent="-285750"/>
            <a:r>
              <a:rPr lang="en-US" sz="2000" dirty="0"/>
              <a:t>Remember always work closely with your supervisor or other trained staff to help you with your consumer if triggered by an unforeseen or a crisis </a:t>
            </a:r>
            <a:r>
              <a:rPr lang="en-US" sz="2000" dirty="0">
                <a:ea typeface="+mn-lt"/>
                <a:cs typeface="+mn-lt"/>
              </a:rPr>
              <a:t>situation.</a:t>
            </a:r>
          </a:p>
        </p:txBody>
      </p:sp>
      <p:pic>
        <p:nvPicPr>
          <p:cNvPr id="4" name="Picture 4" descr="A picture containing background pattern&#10;&#10;Description automatically generated">
            <a:extLst>
              <a:ext uri="{FF2B5EF4-FFF2-40B4-BE49-F238E27FC236}">
                <a16:creationId xmlns:a16="http://schemas.microsoft.com/office/drawing/2014/main" id="{C24004AF-24A8-4008-D19B-24C95734BEE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916" r="1362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TextBox 4">
            <a:extLst>
              <a:ext uri="{FF2B5EF4-FFF2-40B4-BE49-F238E27FC236}">
                <a16:creationId xmlns:a16="http://schemas.microsoft.com/office/drawing/2014/main" id="{DF4F902B-8381-494C-4C18-11850E6878AF}"/>
              </a:ext>
            </a:extLst>
          </p:cNvPr>
          <p:cNvSpPr txBox="1"/>
          <p:nvPr/>
        </p:nvSpPr>
        <p:spPr>
          <a:xfrm>
            <a:off x="9359173" y="6657945"/>
            <a:ext cx="283282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89219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5DEB94-FEA8-4AC8-2CCB-8E090C1E995A}"/>
              </a:ext>
            </a:extLst>
          </p:cNvPr>
          <p:cNvSpPr>
            <a:spLocks noGrp="1"/>
          </p:cNvSpPr>
          <p:nvPr>
            <p:ph type="title"/>
          </p:nvPr>
        </p:nvSpPr>
        <p:spPr>
          <a:xfrm>
            <a:off x="841248" y="256032"/>
            <a:ext cx="10506456" cy="1014984"/>
          </a:xfrm>
        </p:spPr>
        <p:txBody>
          <a:bodyPr anchor="b">
            <a:normAutofit/>
          </a:bodyPr>
          <a:lstStyle/>
          <a:p>
            <a:r>
              <a:rPr lang="en-US" sz="3100"/>
              <a:t>How to handle a consumer's aggressive behavior and triggers?</a:t>
            </a:r>
          </a:p>
        </p:txBody>
      </p:sp>
      <p:sp>
        <p:nvSpPr>
          <p:cNvPr id="20" name="Rectangle 1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F6340C3-3887-49F4-750D-957F7878A7C6}"/>
              </a:ext>
            </a:extLst>
          </p:cNvPr>
          <p:cNvGraphicFramePr>
            <a:graphicFrameLocks noGrp="1"/>
          </p:cNvGraphicFramePr>
          <p:nvPr>
            <p:ph idx="1"/>
            <p:extLst>
              <p:ext uri="{D42A27DB-BD31-4B8C-83A1-F6EECF244321}">
                <p14:modId xmlns:p14="http://schemas.microsoft.com/office/powerpoint/2010/main" val="304788852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3286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189C3E-2155-0B9A-8777-FA85F30E5E1E}"/>
              </a:ext>
            </a:extLst>
          </p:cNvPr>
          <p:cNvSpPr>
            <a:spLocks noGrp="1"/>
          </p:cNvSpPr>
          <p:nvPr>
            <p:ph type="title"/>
          </p:nvPr>
        </p:nvSpPr>
        <p:spPr>
          <a:xfrm>
            <a:off x="608654" y="504391"/>
            <a:ext cx="3602736" cy="2279694"/>
          </a:xfrm>
        </p:spPr>
        <p:txBody>
          <a:bodyPr>
            <a:normAutofit/>
          </a:bodyPr>
          <a:lstStyle/>
          <a:p>
            <a:r>
              <a:rPr lang="en-US" sz="2200" b="0">
                <a:ea typeface="+mj-lt"/>
                <a:cs typeface="+mj-lt"/>
              </a:rPr>
              <a:t>What is Corporal punishment and the Hands-on or Restraint Method</a:t>
            </a:r>
            <a:endParaRPr lang="en-US" sz="220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1E6491FE-6F05-BC84-0E80-4CFC84EEAEE9}"/>
              </a:ext>
            </a:extLst>
          </p:cNvPr>
          <p:cNvGraphicFramePr>
            <a:graphicFrameLocks noGrp="1"/>
          </p:cNvGraphicFramePr>
          <p:nvPr>
            <p:ph idx="1"/>
            <p:extLst>
              <p:ext uri="{D42A27DB-BD31-4B8C-83A1-F6EECF244321}">
                <p14:modId xmlns:p14="http://schemas.microsoft.com/office/powerpoint/2010/main" val="344732500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3">
            <a:extLst>
              <a:ext uri="{FF2B5EF4-FFF2-40B4-BE49-F238E27FC236}">
                <a16:creationId xmlns:a16="http://schemas.microsoft.com/office/drawing/2014/main" id="{B42D32C5-2832-88DB-E732-50873942FEE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97408" y="3625101"/>
            <a:ext cx="3386957" cy="2209456"/>
          </a:xfrm>
          <a:prstGeom prst="rect">
            <a:avLst/>
          </a:prstGeom>
        </p:spPr>
      </p:pic>
      <p:pic>
        <p:nvPicPr>
          <p:cNvPr id="27" name="Graphic 27" descr="Thumbs Down with solid fill">
            <a:extLst>
              <a:ext uri="{FF2B5EF4-FFF2-40B4-BE49-F238E27FC236}">
                <a16:creationId xmlns:a16="http://schemas.microsoft.com/office/drawing/2014/main" id="{099F2DA7-C410-D0AC-EBEA-89228417B5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3600" y="2565400"/>
            <a:ext cx="914400" cy="914400"/>
          </a:xfrm>
          <a:prstGeom prst="rect">
            <a:avLst/>
          </a:prstGeom>
        </p:spPr>
      </p:pic>
      <p:pic>
        <p:nvPicPr>
          <p:cNvPr id="33" name="Graphic 27" descr="Thumbs Down with solid fill">
            <a:extLst>
              <a:ext uri="{FF2B5EF4-FFF2-40B4-BE49-F238E27FC236}">
                <a16:creationId xmlns:a16="http://schemas.microsoft.com/office/drawing/2014/main" id="{2074B106-AADA-056F-A499-1722ACB03A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440" y="2626359"/>
            <a:ext cx="914400" cy="914400"/>
          </a:xfrm>
          <a:prstGeom prst="rect">
            <a:avLst/>
          </a:prstGeom>
        </p:spPr>
      </p:pic>
      <p:pic>
        <p:nvPicPr>
          <p:cNvPr id="39" name="Graphic 27" descr="Thumbs Down with solid fill">
            <a:extLst>
              <a:ext uri="{FF2B5EF4-FFF2-40B4-BE49-F238E27FC236}">
                <a16:creationId xmlns:a16="http://schemas.microsoft.com/office/drawing/2014/main" id="{5B05B395-A749-CB4D-57A9-FF25D516EC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3462" y="2565400"/>
            <a:ext cx="914400" cy="914400"/>
          </a:xfrm>
          <a:prstGeom prst="rect">
            <a:avLst/>
          </a:prstGeom>
        </p:spPr>
      </p:pic>
    </p:spTree>
    <p:extLst>
      <p:ext uri="{BB962C8B-B14F-4D97-AF65-F5344CB8AC3E}">
        <p14:creationId xmlns:p14="http://schemas.microsoft.com/office/powerpoint/2010/main" val="2490379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BFB86-B6E6-431F-8BD0-D7B7A83057AC}"/>
              </a:ext>
            </a:extLst>
          </p:cNvPr>
          <p:cNvSpPr>
            <a:spLocks noGrp="1"/>
          </p:cNvSpPr>
          <p:nvPr>
            <p:ph type="title"/>
          </p:nvPr>
        </p:nvSpPr>
        <p:spPr>
          <a:xfrm>
            <a:off x="659234" y="957447"/>
            <a:ext cx="3383280" cy="2118625"/>
          </a:xfrm>
        </p:spPr>
        <p:txBody>
          <a:bodyPr anchor="ctr">
            <a:normAutofit/>
          </a:bodyPr>
          <a:lstStyle/>
          <a:p>
            <a:r>
              <a:rPr lang="en-US" b="0">
                <a:ea typeface="+mj-lt"/>
                <a:cs typeface="+mj-lt"/>
              </a:rPr>
              <a:t>REPORTING CLIENT INJURIES</a:t>
            </a:r>
            <a:endParaRPr lang="en-US"/>
          </a:p>
        </p:txBody>
      </p:sp>
      <p:sp>
        <p:nvSpPr>
          <p:cNvPr id="40" name="Rectangle 39">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687585EF-748C-6972-B6E5-BE8E7C4B68D9}"/>
              </a:ext>
            </a:extLst>
          </p:cNvPr>
          <p:cNvGraphicFramePr>
            <a:graphicFrameLocks noGrp="1"/>
          </p:cNvGraphicFramePr>
          <p:nvPr>
            <p:ph idx="1"/>
            <p:extLst>
              <p:ext uri="{D42A27DB-BD31-4B8C-83A1-F6EECF244321}">
                <p14:modId xmlns:p14="http://schemas.microsoft.com/office/powerpoint/2010/main" val="2677357183"/>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2" name="Picture 242" descr="A picture containing text&#10;&#10;Description automatically generated">
            <a:extLst>
              <a:ext uri="{FF2B5EF4-FFF2-40B4-BE49-F238E27FC236}">
                <a16:creationId xmlns:a16="http://schemas.microsoft.com/office/drawing/2014/main" id="{9D405AD4-2134-13C4-C7B2-A3C09A0C321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16661" y="4023491"/>
            <a:ext cx="3062780" cy="1622535"/>
          </a:xfrm>
          <a:prstGeom prst="rect">
            <a:avLst/>
          </a:prstGeom>
        </p:spPr>
      </p:pic>
      <p:pic>
        <p:nvPicPr>
          <p:cNvPr id="261" name="Graphic 261" descr="Thumbs up sign with solid fill">
            <a:extLst>
              <a:ext uri="{FF2B5EF4-FFF2-40B4-BE49-F238E27FC236}">
                <a16:creationId xmlns:a16="http://schemas.microsoft.com/office/drawing/2014/main" id="{88760751-AFF3-D340-444C-E9CDEDDF7E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86560" y="2961640"/>
            <a:ext cx="914400" cy="914400"/>
          </a:xfrm>
          <a:prstGeom prst="rect">
            <a:avLst/>
          </a:prstGeom>
        </p:spPr>
      </p:pic>
    </p:spTree>
    <p:extLst>
      <p:ext uri="{BB962C8B-B14F-4D97-AF65-F5344CB8AC3E}">
        <p14:creationId xmlns:p14="http://schemas.microsoft.com/office/powerpoint/2010/main" val="1092934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23D0E3-ABBE-F3AC-F84F-B61261A8DD4F}"/>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7200"/>
              <a:t>Part II</a:t>
            </a:r>
          </a:p>
        </p:txBody>
      </p:sp>
      <p:sp>
        <p:nvSpPr>
          <p:cNvPr id="16" name="Rectangle: Rounded Corners 15">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8B948E-B82A-66D9-3FBF-83C4524E9D0B}"/>
              </a:ext>
            </a:extLst>
          </p:cNvPr>
          <p:cNvSpPr>
            <a:spLocks noGrp="1"/>
          </p:cNvSpPr>
          <p:nvPr>
            <p:ph idx="1"/>
          </p:nvPr>
        </p:nvSpPr>
        <p:spPr>
          <a:xfrm>
            <a:off x="2566988" y="3962400"/>
            <a:ext cx="7058025" cy="581025"/>
          </a:xfrm>
        </p:spPr>
        <p:txBody>
          <a:bodyPr vert="horz" lIns="91440" tIns="45720" rIns="91440" bIns="45720" rtlCol="0" anchor="ctr">
            <a:normAutofit/>
          </a:bodyPr>
          <a:lstStyle/>
          <a:p>
            <a:pPr marL="0" indent="0" algn="ctr">
              <a:lnSpc>
                <a:spcPct val="100000"/>
              </a:lnSpc>
              <a:buNone/>
            </a:pPr>
            <a:r>
              <a:rPr lang="en-US" sz="1500" dirty="0">
                <a:solidFill>
                  <a:schemeClr val="bg1"/>
                </a:solidFill>
              </a:rPr>
              <a:t>This section will cover your role as a Direct Care Specialist (AFL and IS-Day Activity Worker)</a:t>
            </a:r>
          </a:p>
        </p:txBody>
      </p:sp>
    </p:spTree>
    <p:extLst>
      <p:ext uri="{BB962C8B-B14F-4D97-AF65-F5344CB8AC3E}">
        <p14:creationId xmlns:p14="http://schemas.microsoft.com/office/powerpoint/2010/main" val="130174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lose up of a toy house with a green roof">
            <a:extLst>
              <a:ext uri="{FF2B5EF4-FFF2-40B4-BE49-F238E27FC236}">
                <a16:creationId xmlns:a16="http://schemas.microsoft.com/office/drawing/2014/main" id="{034F8190-CC0B-4D70-B347-CA891D4B3E82}"/>
              </a:ext>
            </a:extLst>
          </p:cNvPr>
          <p:cNvPicPr>
            <a:picLocks noChangeAspect="1"/>
          </p:cNvPicPr>
          <p:nvPr/>
        </p:nvPicPr>
        <p:blipFill rotWithShape="1">
          <a:blip r:embed="rId2">
            <a:alphaModFix amt="40000"/>
          </a:blip>
          <a:srcRect t="10842" b="4888"/>
          <a:stretch/>
        </p:blipFill>
        <p:spPr>
          <a:xfrm>
            <a:off x="20" y="-39404"/>
            <a:ext cx="12191979" cy="6857990"/>
          </a:xfrm>
          <a:prstGeom prst="rect">
            <a:avLst/>
          </a:prstGeom>
        </p:spPr>
      </p:pic>
      <p:sp>
        <p:nvSpPr>
          <p:cNvPr id="2" name="Title 1">
            <a:extLst>
              <a:ext uri="{FF2B5EF4-FFF2-40B4-BE49-F238E27FC236}">
                <a16:creationId xmlns:a16="http://schemas.microsoft.com/office/drawing/2014/main" id="{FE7BFB86-B6E6-431F-8BD0-D7B7A83057AC}"/>
              </a:ext>
            </a:extLst>
          </p:cNvPr>
          <p:cNvSpPr>
            <a:spLocks noGrp="1"/>
          </p:cNvSpPr>
          <p:nvPr>
            <p:ph type="title"/>
          </p:nvPr>
        </p:nvSpPr>
        <p:spPr>
          <a:xfrm>
            <a:off x="841249" y="941832"/>
            <a:ext cx="10506456" cy="2057400"/>
          </a:xfrm>
        </p:spPr>
        <p:txBody>
          <a:bodyPr anchor="b">
            <a:normAutofit/>
          </a:bodyPr>
          <a:lstStyle/>
          <a:p>
            <a:r>
              <a:rPr lang="en-US" sz="5000" b="0" dirty="0">
                <a:ea typeface="+mj-lt"/>
                <a:cs typeface="+mj-lt"/>
              </a:rPr>
              <a:t>ESTHETIC AND HUMANE ENVIRONMENT (AFL Providers)</a:t>
            </a:r>
            <a:endParaRPr lang="en-US" sz="5000" dirty="0"/>
          </a:p>
          <a:p>
            <a:endParaRPr lang="en-US" sz="5000" b="0"/>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90E2D04-B598-4F5B-865F-DD7BFDCC7317}"/>
              </a:ext>
            </a:extLst>
          </p:cNvPr>
          <p:cNvSpPr>
            <a:spLocks noGrp="1"/>
          </p:cNvSpPr>
          <p:nvPr>
            <p:ph idx="1"/>
          </p:nvPr>
        </p:nvSpPr>
        <p:spPr>
          <a:xfrm>
            <a:off x="841248" y="3502152"/>
            <a:ext cx="10506456" cy="2670048"/>
          </a:xfrm>
        </p:spPr>
        <p:txBody>
          <a:bodyPr vert="horz" lIns="91440" tIns="45720" rIns="91440" bIns="45720" rtlCol="0" anchor="t">
            <a:normAutofit/>
          </a:bodyPr>
          <a:lstStyle/>
          <a:p>
            <a:pPr marL="0" indent="0">
              <a:buNone/>
            </a:pPr>
            <a:r>
              <a:rPr lang="en-US" sz="2000" dirty="0">
                <a:ea typeface="+mn-lt"/>
                <a:cs typeface="+mn-lt"/>
              </a:rPr>
              <a:t>AFL providers are required to provide esthetic and humane environment which enhances the positive self-image of the consumer and preserves human dignity. This includes:</a:t>
            </a:r>
          </a:p>
          <a:p>
            <a:pPr marL="342900" indent="-342900">
              <a:buAutoNum type="arabicPeriod"/>
            </a:pPr>
            <a:r>
              <a:rPr lang="en-US" sz="2000" dirty="0"/>
              <a:t>Providing warm and cheerful furnishings</a:t>
            </a:r>
          </a:p>
          <a:p>
            <a:pPr marL="342900" indent="-342900">
              <a:buAutoNum type="arabicPeriod"/>
            </a:pPr>
            <a:r>
              <a:rPr lang="en-US" sz="2000" dirty="0"/>
              <a:t>Provide flexible and humane schedules</a:t>
            </a:r>
          </a:p>
          <a:p>
            <a:pPr marL="342900" indent="-342900">
              <a:buAutoNum type="arabicPeriod"/>
            </a:pPr>
            <a:r>
              <a:rPr lang="en-US" sz="2000" dirty="0"/>
              <a:t>Address clients in a respectful manner at all times.</a:t>
            </a:r>
          </a:p>
          <a:p>
            <a:pPr marL="342900" indent="-342900">
              <a:buAutoNum type="arabicPeriod"/>
            </a:pPr>
            <a:endParaRPr lang="en-US" sz="2000" dirty="0"/>
          </a:p>
          <a:p>
            <a:endParaRPr lang="en-US" sz="2000"/>
          </a:p>
        </p:txBody>
      </p:sp>
    </p:spTree>
    <p:extLst>
      <p:ext uri="{BB962C8B-B14F-4D97-AF65-F5344CB8AC3E}">
        <p14:creationId xmlns:p14="http://schemas.microsoft.com/office/powerpoint/2010/main" val="96995709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3518EF-4726-41CE-A4DA-7BBC517CF422}"/>
              </a:ext>
            </a:extLst>
          </p:cNvPr>
          <p:cNvSpPr>
            <a:spLocks noGrp="1"/>
          </p:cNvSpPr>
          <p:nvPr>
            <p:ph type="title"/>
          </p:nvPr>
        </p:nvSpPr>
        <p:spPr>
          <a:xfrm>
            <a:off x="621792" y="1161288"/>
            <a:ext cx="3602736" cy="4526280"/>
          </a:xfrm>
        </p:spPr>
        <p:txBody>
          <a:bodyPr>
            <a:normAutofit/>
          </a:bodyPr>
          <a:lstStyle/>
          <a:p>
            <a:r>
              <a:rPr lang="en-US" dirty="0"/>
              <a:t>Introduction</a:t>
            </a:r>
            <a:br>
              <a:rPr lang="en-US" dirty="0"/>
            </a:br>
            <a:br>
              <a:rPr lang="en-US" dirty="0"/>
            </a:br>
            <a:r>
              <a:rPr lang="en-US" dirty="0"/>
              <a:t>Part 1</a:t>
            </a:r>
          </a:p>
        </p:txBody>
      </p:sp>
      <p:sp>
        <p:nvSpPr>
          <p:cNvPr id="25" name="Rectangle 2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E6064B92-1AD0-4368-8477-BABA368EEEC9}"/>
              </a:ext>
            </a:extLst>
          </p:cNvPr>
          <p:cNvSpPr>
            <a:spLocks noGrp="1"/>
          </p:cNvSpPr>
          <p:nvPr>
            <p:ph idx="1"/>
          </p:nvPr>
        </p:nvSpPr>
        <p:spPr>
          <a:xfrm>
            <a:off x="5434149" y="932688"/>
            <a:ext cx="5916603" cy="4992624"/>
          </a:xfrm>
        </p:spPr>
        <p:txBody>
          <a:bodyPr vert="horz" lIns="91440" tIns="45720" rIns="91440" bIns="45720" rtlCol="0" anchor="ctr">
            <a:normAutofit/>
          </a:bodyPr>
          <a:lstStyle/>
          <a:p>
            <a:pPr marL="0" indent="0">
              <a:lnSpc>
                <a:spcPct val="100000"/>
              </a:lnSpc>
              <a:buNone/>
            </a:pPr>
            <a:r>
              <a:rPr lang="en-US" sz="2000" dirty="0">
                <a:ea typeface="+mn-lt"/>
                <a:cs typeface="+mn-lt"/>
              </a:rPr>
              <a:t>This training module will cover competencies adopted by the Communications and Training Section of the Division of MH/DD/SA of the Department of Health and Human Services of the State of North Carolina, and North Carolina Department of Human Services (DHHS) for Training to: </a:t>
            </a:r>
          </a:p>
          <a:p>
            <a:pPr>
              <a:lnSpc>
                <a:spcPct val="100000"/>
              </a:lnSpc>
            </a:pPr>
            <a:r>
              <a:rPr lang="en-US" sz="2000" dirty="0">
                <a:ea typeface="+mn-lt"/>
                <a:cs typeface="+mn-lt"/>
              </a:rPr>
              <a:t>Consumer Rights</a:t>
            </a:r>
          </a:p>
          <a:p>
            <a:pPr>
              <a:lnSpc>
                <a:spcPct val="100000"/>
              </a:lnSpc>
            </a:pPr>
            <a:r>
              <a:rPr lang="en-US" sz="2000" dirty="0">
                <a:ea typeface="+mn-lt"/>
                <a:cs typeface="+mn-lt"/>
              </a:rPr>
              <a:t>Prevent Use of </a:t>
            </a:r>
          </a:p>
          <a:p>
            <a:pPr>
              <a:lnSpc>
                <a:spcPct val="100000"/>
              </a:lnSpc>
            </a:pPr>
            <a:r>
              <a:rPr lang="en-US" sz="2000" dirty="0">
                <a:ea typeface="+mn-lt"/>
                <a:cs typeface="+mn-lt"/>
              </a:rPr>
              <a:t>Restraints</a:t>
            </a:r>
            <a:endParaRPr lang="en-US" sz="2000" dirty="0"/>
          </a:p>
          <a:p>
            <a:pPr>
              <a:lnSpc>
                <a:spcPct val="100000"/>
              </a:lnSpc>
            </a:pPr>
            <a:r>
              <a:rPr lang="en-US" sz="2000" dirty="0">
                <a:ea typeface="+mn-lt"/>
                <a:cs typeface="+mn-lt"/>
              </a:rPr>
              <a:t>Seclusion </a:t>
            </a:r>
          </a:p>
          <a:p>
            <a:pPr>
              <a:lnSpc>
                <a:spcPct val="100000"/>
              </a:lnSpc>
            </a:pPr>
            <a:r>
              <a:rPr lang="en-US" sz="2000" dirty="0">
                <a:ea typeface="+mn-lt"/>
                <a:cs typeface="+mn-lt"/>
              </a:rPr>
              <a:t>Isolation </a:t>
            </a:r>
          </a:p>
          <a:p>
            <a:pPr>
              <a:lnSpc>
                <a:spcPct val="100000"/>
              </a:lnSpc>
            </a:pPr>
            <a:r>
              <a:rPr lang="en-US" sz="2000" dirty="0">
                <a:ea typeface="+mn-lt"/>
                <a:cs typeface="+mn-lt"/>
              </a:rPr>
              <a:t>Time Out</a:t>
            </a:r>
            <a:endParaRPr lang="en-US" sz="2000" dirty="0"/>
          </a:p>
          <a:p>
            <a:pPr>
              <a:lnSpc>
                <a:spcPct val="100000"/>
              </a:lnSpc>
            </a:pPr>
            <a:endParaRPr lang="en-US" sz="2000"/>
          </a:p>
        </p:txBody>
      </p:sp>
    </p:spTree>
    <p:extLst>
      <p:ext uri="{BB962C8B-B14F-4D97-AF65-F5344CB8AC3E}">
        <p14:creationId xmlns:p14="http://schemas.microsoft.com/office/powerpoint/2010/main" val="39858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BFB86-B6E6-431F-8BD0-D7B7A83057AC}"/>
              </a:ext>
            </a:extLst>
          </p:cNvPr>
          <p:cNvSpPr>
            <a:spLocks noGrp="1"/>
          </p:cNvSpPr>
          <p:nvPr>
            <p:ph type="title"/>
          </p:nvPr>
        </p:nvSpPr>
        <p:spPr>
          <a:xfrm>
            <a:off x="391160" y="794512"/>
            <a:ext cx="5105621" cy="1514856"/>
          </a:xfrm>
        </p:spPr>
        <p:txBody>
          <a:bodyPr anchor="b">
            <a:normAutofit/>
          </a:bodyPr>
          <a:lstStyle/>
          <a:p>
            <a:r>
              <a:rPr lang="en-US" sz="3400" b="0" dirty="0">
                <a:ea typeface="+mj-lt"/>
                <a:cs typeface="+mj-lt"/>
              </a:rPr>
              <a:t>ALF Provider's </a:t>
            </a:r>
            <a:br>
              <a:rPr lang="en-US" sz="3400" b="0" dirty="0">
                <a:ea typeface="+mj-lt"/>
                <a:cs typeface="+mj-lt"/>
              </a:rPr>
            </a:br>
            <a:r>
              <a:rPr lang="en-US" sz="3400" b="0" dirty="0">
                <a:ea typeface="+mj-lt"/>
                <a:cs typeface="+mj-lt"/>
              </a:rPr>
              <a:t>Responsibility  </a:t>
            </a:r>
            <a:endParaRPr lang="en-US" sz="3400" dirty="0"/>
          </a:p>
          <a:p>
            <a:endParaRPr lang="en-US" sz="3400" b="0"/>
          </a:p>
        </p:txBody>
      </p:sp>
      <p:sp>
        <p:nvSpPr>
          <p:cNvPr id="86" name="Rectangle 8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0" name="Content Placeholder 2">
            <a:extLst>
              <a:ext uri="{FF2B5EF4-FFF2-40B4-BE49-F238E27FC236}">
                <a16:creationId xmlns:a16="http://schemas.microsoft.com/office/drawing/2014/main" id="{F314D3F1-A790-F9D1-77A2-E6612FF14A4F}"/>
              </a:ext>
            </a:extLst>
          </p:cNvPr>
          <p:cNvGraphicFramePr>
            <a:graphicFrameLocks noGrp="1"/>
          </p:cNvGraphicFramePr>
          <p:nvPr>
            <p:ph idx="1"/>
          </p:nvPr>
        </p:nvGraphicFramePr>
        <p:xfrm>
          <a:off x="411479" y="2425577"/>
          <a:ext cx="4801020" cy="4175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Close up of a toy house with a green roof">
            <a:extLst>
              <a:ext uri="{FF2B5EF4-FFF2-40B4-BE49-F238E27FC236}">
                <a16:creationId xmlns:a16="http://schemas.microsoft.com/office/drawing/2014/main" id="{034F8190-CC0B-4D70-B347-CA891D4B3E82}"/>
              </a:ext>
            </a:extLst>
          </p:cNvPr>
          <p:cNvPicPr>
            <a:picLocks noChangeAspect="1"/>
          </p:cNvPicPr>
          <p:nvPr/>
        </p:nvPicPr>
        <p:blipFill rotWithShape="1">
          <a:blip r:embed="rId7"/>
          <a:srcRect l="6852" r="26144"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286584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857"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7BFB86-B6E6-431F-8BD0-D7B7A83057AC}"/>
              </a:ext>
            </a:extLst>
          </p:cNvPr>
          <p:cNvSpPr>
            <a:spLocks noGrp="1"/>
          </p:cNvSpPr>
          <p:nvPr>
            <p:ph type="title"/>
          </p:nvPr>
        </p:nvSpPr>
        <p:spPr>
          <a:xfrm>
            <a:off x="5359510" y="1202139"/>
            <a:ext cx="5991244" cy="1106424"/>
          </a:xfrm>
        </p:spPr>
        <p:txBody>
          <a:bodyPr>
            <a:normAutofit/>
          </a:bodyPr>
          <a:lstStyle/>
          <a:p>
            <a:r>
              <a:rPr lang="en-US" sz="3200" b="0" dirty="0">
                <a:ea typeface="+mj-lt"/>
                <a:cs typeface="+mj-lt"/>
              </a:rPr>
              <a:t>ALF Provider's Responsibility</a:t>
            </a:r>
            <a:br>
              <a:rPr lang="en-US" sz="3200" b="0" dirty="0">
                <a:ea typeface="+mj-lt"/>
                <a:cs typeface="+mj-lt"/>
              </a:rPr>
            </a:br>
            <a:r>
              <a:rPr lang="en-US" sz="1800" b="0" dirty="0">
                <a:ea typeface="+mj-lt"/>
                <a:cs typeface="+mj-lt"/>
              </a:rPr>
              <a:t>(continued) </a:t>
            </a:r>
            <a:r>
              <a:rPr lang="en-US" sz="3200" b="0" dirty="0">
                <a:ea typeface="+mj-lt"/>
                <a:cs typeface="+mj-lt"/>
              </a:rPr>
              <a:t> </a:t>
            </a:r>
            <a:endParaRPr lang="en-US" sz="3200" dirty="0"/>
          </a:p>
          <a:p>
            <a:endParaRPr lang="en-US" sz="3200" b="0"/>
          </a:p>
        </p:txBody>
      </p:sp>
      <p:pic>
        <p:nvPicPr>
          <p:cNvPr id="16" name="Picture 15" descr="Close up of a toy house with a green roof">
            <a:extLst>
              <a:ext uri="{FF2B5EF4-FFF2-40B4-BE49-F238E27FC236}">
                <a16:creationId xmlns:a16="http://schemas.microsoft.com/office/drawing/2014/main" id="{034F8190-CC0B-4D70-B347-CA891D4B3E82}"/>
              </a:ext>
            </a:extLst>
          </p:cNvPr>
          <p:cNvPicPr>
            <a:picLocks noChangeAspect="1"/>
          </p:cNvPicPr>
          <p:nvPr/>
        </p:nvPicPr>
        <p:blipFill rotWithShape="1">
          <a:blip r:embed="rId2"/>
          <a:srcRect l="7787" r="27080" b="1"/>
          <a:stretch/>
        </p:blipFill>
        <p:spPr>
          <a:xfrm>
            <a:off x="414528" y="1311836"/>
            <a:ext cx="4033647" cy="4133743"/>
          </a:xfrm>
          <a:prstGeom prst="rect">
            <a:avLst/>
          </a:prstGeom>
        </p:spPr>
      </p:pic>
      <p:sp>
        <p:nvSpPr>
          <p:cNvPr id="125" name="Rectangle 12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9848"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859"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7" name="Content Placeholder 2">
            <a:extLst>
              <a:ext uri="{FF2B5EF4-FFF2-40B4-BE49-F238E27FC236}">
                <a16:creationId xmlns:a16="http://schemas.microsoft.com/office/drawing/2014/main" id="{310A09E2-B87E-75F4-F74C-88FB87DC3E3E}"/>
              </a:ext>
            </a:extLst>
          </p:cNvPr>
          <p:cNvGraphicFramePr>
            <a:graphicFrameLocks noGrp="1"/>
          </p:cNvGraphicFramePr>
          <p:nvPr>
            <p:ph idx="1"/>
            <p:extLst>
              <p:ext uri="{D42A27DB-BD31-4B8C-83A1-F6EECF244321}">
                <p14:modId xmlns:p14="http://schemas.microsoft.com/office/powerpoint/2010/main" val="2388688503"/>
              </p:ext>
            </p:extLst>
          </p:nvPr>
        </p:nvGraphicFramePr>
        <p:xfrm>
          <a:off x="5356861" y="2252870"/>
          <a:ext cx="5993892" cy="3560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997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50665A-278F-A47E-CD4F-603B93DA1C69}"/>
              </a:ext>
            </a:extLst>
          </p:cNvPr>
          <p:cNvSpPr>
            <a:spLocks noGrp="1"/>
          </p:cNvSpPr>
          <p:nvPr>
            <p:ph type="title"/>
          </p:nvPr>
        </p:nvSpPr>
        <p:spPr>
          <a:xfrm>
            <a:off x="868680" y="1719072"/>
            <a:ext cx="3103427" cy="3520440"/>
          </a:xfrm>
        </p:spPr>
        <p:txBody>
          <a:bodyPr anchor="t">
            <a:normAutofit/>
          </a:bodyPr>
          <a:lstStyle/>
          <a:p>
            <a:r>
              <a:rPr lang="en-US" sz="3300"/>
              <a:t>Day Activity Workers </a:t>
            </a:r>
            <a:r>
              <a:rPr lang="en-US" sz="3300" b="0">
                <a:ea typeface="+mj-lt"/>
                <a:cs typeface="+mj-lt"/>
              </a:rPr>
              <a:t>Responsibility</a:t>
            </a:r>
            <a:endParaRPr lang="en-US" sz="3300"/>
          </a:p>
        </p:txBody>
      </p:sp>
      <p:sp>
        <p:nvSpPr>
          <p:cNvPr id="24" name="Rectangle 23">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0BD006B2-7EA6-8DD2-82FC-51B7AA33793E}"/>
              </a:ext>
            </a:extLst>
          </p:cNvPr>
          <p:cNvGraphicFramePr>
            <a:graphicFrameLocks noGrp="1"/>
          </p:cNvGraphicFramePr>
          <p:nvPr>
            <p:ph idx="1"/>
            <p:extLst>
              <p:ext uri="{D42A27DB-BD31-4B8C-83A1-F6EECF244321}">
                <p14:modId xmlns:p14="http://schemas.microsoft.com/office/powerpoint/2010/main" val="1447487"/>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786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302353-CCC8-CF08-31E9-778C21DCC09D}"/>
              </a:ext>
            </a:extLst>
          </p:cNvPr>
          <p:cNvSpPr>
            <a:spLocks noGrp="1"/>
          </p:cNvSpPr>
          <p:nvPr>
            <p:ph type="ctrTitle"/>
          </p:nvPr>
        </p:nvSpPr>
        <p:spPr>
          <a:xfrm>
            <a:off x="1804988" y="1442172"/>
            <a:ext cx="8582025" cy="2177328"/>
          </a:xfrm>
        </p:spPr>
        <p:txBody>
          <a:bodyPr anchor="ctr">
            <a:normAutofit/>
          </a:bodyPr>
          <a:lstStyle/>
          <a:p>
            <a:pPr algn="ctr"/>
            <a:r>
              <a:rPr lang="en-US" sz="5000"/>
              <a:t>Thank you for taking the time to complete this training. </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DF9922-793F-420E-4A95-D169F9AB54F0}"/>
              </a:ext>
            </a:extLst>
          </p:cNvPr>
          <p:cNvSpPr>
            <a:spLocks noGrp="1"/>
          </p:cNvSpPr>
          <p:nvPr>
            <p:ph type="subTitle" idx="1"/>
          </p:nvPr>
        </p:nvSpPr>
        <p:spPr>
          <a:xfrm>
            <a:off x="2566988" y="3962400"/>
            <a:ext cx="7058025" cy="554750"/>
          </a:xfrm>
        </p:spPr>
        <p:txBody>
          <a:bodyPr anchor="ctr">
            <a:normAutofit fontScale="55000" lnSpcReduction="20000"/>
          </a:bodyPr>
          <a:lstStyle/>
          <a:p>
            <a:pPr algn="ctr"/>
            <a:r>
              <a:rPr lang="en-US" dirty="0">
                <a:solidFill>
                  <a:schemeClr val="bg1"/>
                </a:solidFill>
              </a:rPr>
              <a:t>Please complete the assessment to test your learning during this module. </a:t>
            </a:r>
          </a:p>
        </p:txBody>
      </p:sp>
    </p:spTree>
    <p:extLst>
      <p:ext uri="{BB962C8B-B14F-4D97-AF65-F5344CB8AC3E}">
        <p14:creationId xmlns:p14="http://schemas.microsoft.com/office/powerpoint/2010/main" val="17021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Object 3">
                <a:extLst>
                  <a:ext uri="{FF2B5EF4-FFF2-40B4-BE49-F238E27FC236}">
                    <a16:creationId xmlns:a16="http://schemas.microsoft.com/office/drawing/2014/main" id="{F412B018-8275-643B-A980-10B2F7834C7F}"/>
                  </a:ext>
                </a:extLst>
              </p:cNvPr>
              <p:cNvGraphicFramePr/>
              <p:nvPr>
                <p:extLst>
                  <p:ext uri="{D42A27DB-BD31-4B8C-83A1-F6EECF244321}">
                    <p14:modId xmlns:p14="http://schemas.microsoft.com/office/powerpoint/2010/main" val="1317034910"/>
                  </p:ext>
                </p:extLst>
              </p:nvPr>
            </p:nvGraphicFramePr>
            <p:xfrm>
              <a:off x="1" y="1"/>
              <a:ext cx="12126308" cy="685799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Object 3">
                <a:extLst>
                  <a:ext uri="{FF2B5EF4-FFF2-40B4-BE49-F238E27FC236}">
                    <a16:creationId xmlns:a16="http://schemas.microsoft.com/office/drawing/2014/main" id="{F412B018-8275-643B-A980-10B2F7834C7F}"/>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 y="1"/>
                <a:ext cx="12126308" cy="6857998"/>
              </a:xfrm>
              <a:prstGeom prst="rect">
                <a:avLst/>
              </a:prstGeom>
            </p:spPr>
          </p:pic>
        </mc:Fallback>
      </mc:AlternateContent>
    </p:spTree>
    <p:extLst>
      <p:ext uri="{BB962C8B-B14F-4D97-AF65-F5344CB8AC3E}">
        <p14:creationId xmlns:p14="http://schemas.microsoft.com/office/powerpoint/2010/main" val="325492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E0DF-4CAF-479F-B078-5E5AB0F31282}"/>
              </a:ext>
            </a:extLst>
          </p:cNvPr>
          <p:cNvSpPr>
            <a:spLocks noGrp="1"/>
          </p:cNvSpPr>
          <p:nvPr>
            <p:ph type="title"/>
          </p:nvPr>
        </p:nvSpPr>
        <p:spPr/>
        <p:txBody>
          <a:bodyPr>
            <a:normAutofit fontScale="90000"/>
          </a:bodyPr>
          <a:lstStyle/>
          <a:p>
            <a:r>
              <a:rPr lang="en-US" b="0" dirty="0">
                <a:ea typeface="+mj-lt"/>
                <a:cs typeface="+mj-lt"/>
              </a:rPr>
              <a:t>Competency - a) Describe rights that protect all citizens under the U.S. Constitution and state law.</a:t>
            </a:r>
            <a:endParaRPr lang="en-US" dirty="0"/>
          </a:p>
        </p:txBody>
      </p:sp>
      <p:sp>
        <p:nvSpPr>
          <p:cNvPr id="3" name="Content Placeholder 2">
            <a:extLst>
              <a:ext uri="{FF2B5EF4-FFF2-40B4-BE49-F238E27FC236}">
                <a16:creationId xmlns:a16="http://schemas.microsoft.com/office/drawing/2014/main" id="{5965FE2D-58B8-4238-85E0-AF8731875405}"/>
              </a:ext>
            </a:extLst>
          </p:cNvPr>
          <p:cNvSpPr>
            <a:spLocks noGrp="1"/>
          </p:cNvSpPr>
          <p:nvPr>
            <p:ph idx="1"/>
          </p:nvPr>
        </p:nvSpPr>
        <p:spPr/>
        <p:txBody>
          <a:bodyPr vert="horz" lIns="91440" tIns="45720" rIns="91440" bIns="45720" rtlCol="0" anchor="t">
            <a:normAutofit/>
          </a:bodyPr>
          <a:lstStyle/>
          <a:p>
            <a:endParaRPr lang="en-US" dirty="0"/>
          </a:p>
          <a:p>
            <a:endParaRPr lang="en-US" dirty="0"/>
          </a:p>
        </p:txBody>
      </p:sp>
      <p:sp>
        <p:nvSpPr>
          <p:cNvPr id="4" name="TextBox 3">
            <a:extLst>
              <a:ext uri="{FF2B5EF4-FFF2-40B4-BE49-F238E27FC236}">
                <a16:creationId xmlns:a16="http://schemas.microsoft.com/office/drawing/2014/main" id="{8E466FC3-0925-42FF-A3A3-949E944444FF}"/>
              </a:ext>
            </a:extLst>
          </p:cNvPr>
          <p:cNvSpPr txBox="1"/>
          <p:nvPr/>
        </p:nvSpPr>
        <p:spPr>
          <a:xfrm>
            <a:off x="572814" y="3069021"/>
            <a:ext cx="116244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The following is a list of rights that are guaranteed under the Constitution and laws of the</a:t>
            </a:r>
            <a:endParaRPr lang="en-US" dirty="0"/>
          </a:p>
          <a:p>
            <a:r>
              <a:rPr lang="en-US" dirty="0">
                <a:ea typeface="+mn-lt"/>
                <a:cs typeface="+mn-lt"/>
              </a:rPr>
              <a:t>United States and North Carolina:</a:t>
            </a:r>
            <a:endParaRPr lang="en-US" dirty="0"/>
          </a:p>
          <a:p>
            <a:pPr algn="l"/>
            <a:endParaRPr lang="en-US" dirty="0"/>
          </a:p>
        </p:txBody>
      </p:sp>
    </p:spTree>
    <p:extLst>
      <p:ext uri="{BB962C8B-B14F-4D97-AF65-F5344CB8AC3E}">
        <p14:creationId xmlns:p14="http://schemas.microsoft.com/office/powerpoint/2010/main" val="4085089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7A1C-C61B-4A42-8CB4-949430049BC1}"/>
              </a:ext>
            </a:extLst>
          </p:cNvPr>
          <p:cNvSpPr>
            <a:spLocks noGrp="1"/>
          </p:cNvSpPr>
          <p:nvPr>
            <p:ph type="title"/>
          </p:nvPr>
        </p:nvSpPr>
        <p:spPr>
          <a:xfrm>
            <a:off x="5080216" y="1076324"/>
            <a:ext cx="6272784" cy="1535051"/>
          </a:xfrm>
        </p:spPr>
        <p:txBody>
          <a:bodyPr anchor="b">
            <a:normAutofit/>
          </a:bodyPr>
          <a:lstStyle/>
          <a:p>
            <a:r>
              <a:rPr lang="en-US" sz="5200" b="0">
                <a:ea typeface="+mj-lt"/>
                <a:cs typeface="+mj-lt"/>
              </a:rPr>
              <a:t>Privacy</a:t>
            </a:r>
            <a:endParaRPr lang="en-US" sz="5200"/>
          </a:p>
          <a:p>
            <a:endParaRPr lang="en-US" sz="5200"/>
          </a:p>
        </p:txBody>
      </p:sp>
      <p:pic>
        <p:nvPicPr>
          <p:cNvPr id="5" name="Picture 4">
            <a:extLst>
              <a:ext uri="{FF2B5EF4-FFF2-40B4-BE49-F238E27FC236}">
                <a16:creationId xmlns:a16="http://schemas.microsoft.com/office/drawing/2014/main" id="{5EEAAE67-1FAA-4AA4-82FD-4C926466AA42}"/>
              </a:ext>
            </a:extLst>
          </p:cNvPr>
          <p:cNvPicPr>
            <a:picLocks noChangeAspect="1"/>
          </p:cNvPicPr>
          <p:nvPr/>
        </p:nvPicPr>
        <p:blipFill rotWithShape="1">
          <a:blip r:embed="rId2"/>
          <a:srcRect l="41585" r="21462"/>
          <a:stretch/>
        </p:blipFill>
        <p:spPr>
          <a:xfrm>
            <a:off x="20" y="10"/>
            <a:ext cx="4505305" cy="6857990"/>
          </a:xfrm>
          <a:prstGeom prst="rect">
            <a:avLst/>
          </a:prstGeom>
        </p:spPr>
      </p:pic>
      <p:sp>
        <p:nvSpPr>
          <p:cNvPr id="22"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ontent Placeholder 2">
            <a:extLst>
              <a:ext uri="{FF2B5EF4-FFF2-40B4-BE49-F238E27FC236}">
                <a16:creationId xmlns:a16="http://schemas.microsoft.com/office/drawing/2014/main" id="{73CE3AE3-2B68-482F-A6B8-8F10ABC7FEB2}"/>
              </a:ext>
            </a:extLst>
          </p:cNvPr>
          <p:cNvGraphicFramePr>
            <a:graphicFrameLocks noGrp="1"/>
          </p:cNvGraphicFramePr>
          <p:nvPr>
            <p:ph idx="1"/>
            <p:extLst>
              <p:ext uri="{D42A27DB-BD31-4B8C-83A1-F6EECF244321}">
                <p14:modId xmlns:p14="http://schemas.microsoft.com/office/powerpoint/2010/main" val="305930227"/>
              </p:ext>
            </p:extLst>
          </p:nvPr>
        </p:nvGraphicFramePr>
        <p:xfrm>
          <a:off x="5080216" y="3351276"/>
          <a:ext cx="6272784" cy="2825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40B3DF-3C1C-49A7-8FA7-EE4A21CB0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CBE485-7B06-4F51-ACA8-3EA9EC6FCB58}"/>
              </a:ext>
            </a:extLst>
          </p:cNvPr>
          <p:cNvSpPr>
            <a:spLocks noGrp="1"/>
          </p:cNvSpPr>
          <p:nvPr>
            <p:ph type="title"/>
          </p:nvPr>
        </p:nvSpPr>
        <p:spPr>
          <a:xfrm>
            <a:off x="868680" y="1709928"/>
            <a:ext cx="3103427" cy="3520440"/>
          </a:xfrm>
        </p:spPr>
        <p:txBody>
          <a:bodyPr anchor="t">
            <a:normAutofit/>
          </a:bodyPr>
          <a:lstStyle/>
          <a:p>
            <a:r>
              <a:rPr lang="en-US" sz="1800" b="0" dirty="0">
                <a:ea typeface="+mj-lt"/>
                <a:cs typeface="+mj-lt"/>
              </a:rPr>
              <a:t>The misconceptions about people with disabilities and their ability to feel pain or to learn</a:t>
            </a:r>
            <a:endParaRPr lang="en-US" sz="1800"/>
          </a:p>
          <a:p>
            <a:r>
              <a:rPr lang="en-US" sz="1800" b="0" dirty="0">
                <a:ea typeface="+mj-lt"/>
                <a:cs typeface="+mj-lt"/>
              </a:rPr>
              <a:t>has resulted in many cruel and unusual punishments being inflicted on them which would</a:t>
            </a:r>
            <a:endParaRPr lang="en-US" sz="1800"/>
          </a:p>
          <a:p>
            <a:r>
              <a:rPr lang="en-US" sz="1800" b="0" dirty="0">
                <a:ea typeface="+mj-lt"/>
                <a:cs typeface="+mj-lt"/>
              </a:rPr>
              <a:t>never be allowed for persons who do not have disabilities.</a:t>
            </a:r>
            <a:endParaRPr lang="en-US" sz="1800"/>
          </a:p>
          <a:p>
            <a:endParaRPr lang="en-US" sz="1800" b="0">
              <a:ea typeface="+mj-lt"/>
              <a:cs typeface="+mj-lt"/>
            </a:endParaRPr>
          </a:p>
          <a:p>
            <a:endParaRPr lang="en-US" sz="1800" b="0"/>
          </a:p>
          <a:p>
            <a:endParaRPr lang="en-US" sz="1800"/>
          </a:p>
        </p:txBody>
      </p:sp>
      <p:sp>
        <p:nvSpPr>
          <p:cNvPr id="12" name="Rectangle 11">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950DF71-8641-4A07-84E0-7DD290A39C28}"/>
              </a:ext>
            </a:extLst>
          </p:cNvPr>
          <p:cNvSpPr>
            <a:spLocks noGrp="1"/>
          </p:cNvSpPr>
          <p:nvPr>
            <p:ph idx="1"/>
          </p:nvPr>
        </p:nvSpPr>
        <p:spPr>
          <a:xfrm>
            <a:off x="4962222" y="1709928"/>
            <a:ext cx="6730944" cy="4095449"/>
          </a:xfrm>
        </p:spPr>
        <p:txBody>
          <a:bodyPr vert="horz" lIns="91440" tIns="45720" rIns="91440" bIns="45720" rtlCol="0">
            <a:normAutofit/>
          </a:bodyPr>
          <a:lstStyle/>
          <a:p>
            <a:pPr>
              <a:lnSpc>
                <a:spcPct val="100000"/>
              </a:lnSpc>
            </a:pPr>
            <a:r>
              <a:rPr lang="en-US" sz="2000">
                <a:ea typeface="+mn-lt"/>
                <a:cs typeface="+mn-lt"/>
              </a:rPr>
              <a:t>Corporal punishment, seclusion, and mental or physical abuse should never be used. This is not permitted under the U.S. Constitution and should never be part of a service plan.</a:t>
            </a:r>
            <a:endParaRPr lang="en-US" sz="2000"/>
          </a:p>
          <a:p>
            <a:pPr>
              <a:lnSpc>
                <a:spcPct val="100000"/>
              </a:lnSpc>
            </a:pPr>
            <a:r>
              <a:rPr lang="en-US" sz="2000">
                <a:ea typeface="+mn-lt"/>
                <a:cs typeface="+mn-lt"/>
              </a:rPr>
              <a:t>In some cases other procedures may be considered when all other options have failed to assist the individuals when endangering his or her life and others around them.</a:t>
            </a:r>
            <a:endParaRPr lang="en-US" sz="2000"/>
          </a:p>
          <a:p>
            <a:pPr>
              <a:lnSpc>
                <a:spcPct val="100000"/>
              </a:lnSpc>
            </a:pPr>
            <a:r>
              <a:rPr lang="en-US" sz="2000">
                <a:ea typeface="+mn-lt"/>
                <a:cs typeface="+mn-lt"/>
              </a:rPr>
              <a:t>They should be carefully monitored and should be done only with the consent of the individual, the guardian and human rights or client rights committees.</a:t>
            </a:r>
            <a:endParaRPr lang="en-US" sz="2000"/>
          </a:p>
          <a:p>
            <a:pPr>
              <a:lnSpc>
                <a:spcPct val="100000"/>
              </a:lnSpc>
            </a:pPr>
            <a:endParaRPr lang="en-US" sz="2000">
              <a:ea typeface="+mn-lt"/>
              <a:cs typeface="+mn-lt"/>
            </a:endParaRPr>
          </a:p>
          <a:p>
            <a:pPr>
              <a:lnSpc>
                <a:spcPct val="100000"/>
              </a:lnSpc>
            </a:pPr>
            <a:endParaRPr lang="en-US" sz="2000"/>
          </a:p>
          <a:p>
            <a:pPr>
              <a:lnSpc>
                <a:spcPct val="100000"/>
              </a:lnSpc>
            </a:pPr>
            <a:endParaRPr lang="en-US" sz="2000"/>
          </a:p>
          <a:p>
            <a:pPr>
              <a:lnSpc>
                <a:spcPct val="100000"/>
              </a:lnSpc>
            </a:pPr>
            <a:endParaRPr lang="en-US" sz="2000"/>
          </a:p>
          <a:p>
            <a:pPr>
              <a:lnSpc>
                <a:spcPct val="100000"/>
              </a:lnSpc>
            </a:pPr>
            <a:endParaRPr lang="en-US" sz="2000"/>
          </a:p>
        </p:txBody>
      </p:sp>
      <p:sp>
        <p:nvSpPr>
          <p:cNvPr id="5" name="TextBox 4">
            <a:extLst>
              <a:ext uri="{FF2B5EF4-FFF2-40B4-BE49-F238E27FC236}">
                <a16:creationId xmlns:a16="http://schemas.microsoft.com/office/drawing/2014/main" id="{467EB4D6-4742-42EF-AE92-492C666F4347}"/>
              </a:ext>
            </a:extLst>
          </p:cNvPr>
          <p:cNvSpPr txBox="1"/>
          <p:nvPr/>
        </p:nvSpPr>
        <p:spPr>
          <a:xfrm>
            <a:off x="492344" y="426654"/>
            <a:ext cx="5213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Freedom from Cruel and Unusual Punishment</a:t>
            </a:r>
            <a:endParaRPr lang="en-US" b="1" dirty="0"/>
          </a:p>
        </p:txBody>
      </p:sp>
    </p:spTree>
    <p:extLst>
      <p:ext uri="{BB962C8B-B14F-4D97-AF65-F5344CB8AC3E}">
        <p14:creationId xmlns:p14="http://schemas.microsoft.com/office/powerpoint/2010/main" val="1532174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5FE72F-5141-4A20-B55C-37EEAF248C56}"/>
              </a:ext>
            </a:extLst>
          </p:cNvPr>
          <p:cNvSpPr>
            <a:spLocks noGrp="1"/>
          </p:cNvSpPr>
          <p:nvPr>
            <p:ph type="title"/>
          </p:nvPr>
        </p:nvSpPr>
        <p:spPr>
          <a:xfrm>
            <a:off x="868680" y="1719072"/>
            <a:ext cx="3103427" cy="3520440"/>
          </a:xfrm>
        </p:spPr>
        <p:txBody>
          <a:bodyPr anchor="t">
            <a:normAutofit/>
          </a:bodyPr>
          <a:lstStyle/>
          <a:p>
            <a:r>
              <a:rPr lang="en-US" sz="3600" b="0">
                <a:ea typeface="+mj-lt"/>
                <a:cs typeface="+mj-lt"/>
              </a:rPr>
              <a:t>Freedom of Religious Expression</a:t>
            </a:r>
            <a:endParaRPr lang="en-US" sz="3600"/>
          </a:p>
          <a:p>
            <a:endParaRPr lang="en-US" sz="3600"/>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2D438BA-651D-4DF4-A81C-5E51B9D7D3ED}"/>
              </a:ext>
            </a:extLst>
          </p:cNvPr>
          <p:cNvGraphicFramePr>
            <a:graphicFrameLocks noGrp="1"/>
          </p:cNvGraphicFramePr>
          <p:nvPr>
            <p:ph idx="1"/>
            <p:extLst>
              <p:ext uri="{D42A27DB-BD31-4B8C-83A1-F6EECF244321}">
                <p14:modId xmlns:p14="http://schemas.microsoft.com/office/powerpoint/2010/main" val="2280481521"/>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9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5FE72F-5141-4A20-B55C-37EEAF248C56}"/>
              </a:ext>
            </a:extLst>
          </p:cNvPr>
          <p:cNvSpPr>
            <a:spLocks noGrp="1"/>
          </p:cNvSpPr>
          <p:nvPr>
            <p:ph type="title"/>
          </p:nvPr>
        </p:nvSpPr>
        <p:spPr>
          <a:xfrm>
            <a:off x="868680" y="1719072"/>
            <a:ext cx="3103427" cy="3520440"/>
          </a:xfrm>
        </p:spPr>
        <p:txBody>
          <a:bodyPr anchor="t">
            <a:normAutofit/>
          </a:bodyPr>
          <a:lstStyle/>
          <a:p>
            <a:r>
              <a:rPr lang="en-US" sz="3600" b="0" dirty="0">
                <a:ea typeface="+mj-lt"/>
                <a:cs typeface="+mj-lt"/>
              </a:rPr>
              <a:t>Right to Own Property</a:t>
            </a:r>
            <a:endParaRPr lang="en-US" dirty="0"/>
          </a:p>
          <a:p>
            <a:endParaRPr lang="en-US" sz="3600" b="0" dirty="0"/>
          </a:p>
          <a:p>
            <a:endParaRPr lang="en-US" sz="3600"/>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2D438BA-651D-4DF4-A81C-5E51B9D7D3ED}"/>
              </a:ext>
            </a:extLst>
          </p:cNvPr>
          <p:cNvGraphicFramePr>
            <a:graphicFrameLocks noGrp="1"/>
          </p:cNvGraphicFramePr>
          <p:nvPr>
            <p:ph idx="1"/>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44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4624B-A56E-4F27-9065-7F79D18CE16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3047" y="10"/>
            <a:ext cx="12191999" cy="6857990"/>
          </a:xfrm>
          <a:prstGeom prst="rect">
            <a:avLst/>
          </a:prstGeom>
        </p:spPr>
      </p:pic>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F75703-652D-45EB-B4D4-C781FBDD3224}"/>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en-US" sz="3600">
                <a:solidFill>
                  <a:schemeClr val="bg1"/>
                </a:solidFill>
              </a:rPr>
              <a:t>Consumer Rights</a:t>
            </a:r>
          </a:p>
        </p:txBody>
      </p:sp>
      <p:sp>
        <p:nvSpPr>
          <p:cNvPr id="3" name="Content Placeholder 2">
            <a:extLst>
              <a:ext uri="{FF2B5EF4-FFF2-40B4-BE49-F238E27FC236}">
                <a16:creationId xmlns:a16="http://schemas.microsoft.com/office/drawing/2014/main" id="{E83E6E28-E9C1-4278-916C-E38FCB6557CC}"/>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1800">
                <a:solidFill>
                  <a:schemeClr val="bg1"/>
                </a:solidFill>
              </a:rPr>
              <a:t>This section will cover the protect of client rights CFR9s): 483.420(a)(12)</a:t>
            </a:r>
          </a:p>
        </p:txBody>
      </p:sp>
      <p:cxnSp>
        <p:nvCxnSpPr>
          <p:cNvPr id="11" name="Straight Connector 1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24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2E180-445C-4C1D-A690-5B333BF846AB}"/>
              </a:ext>
            </a:extLst>
          </p:cNvPr>
          <p:cNvSpPr>
            <a:spLocks noGrp="1"/>
          </p:cNvSpPr>
          <p:nvPr>
            <p:ph type="title"/>
          </p:nvPr>
        </p:nvSpPr>
        <p:spPr>
          <a:xfrm>
            <a:off x="709870" y="1267653"/>
            <a:ext cx="11321006" cy="1014984"/>
          </a:xfrm>
        </p:spPr>
        <p:txBody>
          <a:bodyPr anchor="b">
            <a:normAutofit fontScale="90000"/>
          </a:bodyPr>
          <a:lstStyle/>
          <a:p>
            <a:br>
              <a:rPr lang="en-US" dirty="0"/>
            </a:br>
            <a:r>
              <a:rPr lang="en-US" sz="2000" dirty="0"/>
              <a:t>As a DCS (QP, AFL, Respite, or Day Activity Staff member you are responsible to ensure that your assigned consumer rights are upheld and protected.</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207C13A-BB96-4486-A4AA-D69574A53E48}"/>
              </a:ext>
            </a:extLst>
          </p:cNvPr>
          <p:cNvGraphicFramePr>
            <a:graphicFrameLocks noGrp="1"/>
          </p:cNvGraphicFramePr>
          <p:nvPr>
            <p:ph idx="1"/>
            <p:extLst>
              <p:ext uri="{D42A27DB-BD31-4B8C-83A1-F6EECF244321}">
                <p14:modId xmlns:p14="http://schemas.microsoft.com/office/powerpoint/2010/main" val="482564069"/>
              </p:ext>
            </p:extLst>
          </p:nvPr>
        </p:nvGraphicFramePr>
        <p:xfrm>
          <a:off x="838200" y="237295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5" name="TextBox 554">
            <a:extLst>
              <a:ext uri="{FF2B5EF4-FFF2-40B4-BE49-F238E27FC236}">
                <a16:creationId xmlns:a16="http://schemas.microsoft.com/office/drawing/2014/main" id="{2CBD1DA3-673E-4A9D-A0DD-3F7A03944349}"/>
              </a:ext>
            </a:extLst>
          </p:cNvPr>
          <p:cNvSpPr txBox="1"/>
          <p:nvPr/>
        </p:nvSpPr>
        <p:spPr>
          <a:xfrm>
            <a:off x="715690" y="216447"/>
            <a:ext cx="90362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ea typeface="+mn-lt"/>
                <a:cs typeface="+mn-lt"/>
              </a:rPr>
              <a:t>Protection of Clients Rights and Treatment Team Responsibilities</a:t>
            </a:r>
            <a:endParaRPr lang="en-US" sz="4000" dirty="0"/>
          </a:p>
        </p:txBody>
      </p:sp>
    </p:spTree>
    <p:extLst>
      <p:ext uri="{BB962C8B-B14F-4D97-AF65-F5344CB8AC3E}">
        <p14:creationId xmlns:p14="http://schemas.microsoft.com/office/powerpoint/2010/main" val="177201700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webextensions/webextension1.xml><?xml version="1.0" encoding="utf-8"?>
<we:webextension xmlns:we="http://schemas.microsoft.com/office/webextensions/webextension/2010/11" id="{4C14DA8C-5D20-416B-A0B7-AE2C115F8D43}">
  <we:reference id="WA104381526" version="1.0.0.2" store="en-US" storeType="omex"/>
  <we:alternateReferences>
    <we:reference id="WA104381526" version="1.0.0.2" store="omex" storeType="omex"/>
  </we:alternateReferences>
  <we:properties>
    <we:property name="FormID" value="&quot;2tTS53QcGEmYYmtZud-MdSv0F-z5NENPjAFbHJ_U9m9UNzVXNTZVMlo4UkwyM1lQRFBEUllSTDlCTi4u&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AccentBoxVTI</vt:lpstr>
      <vt:lpstr>Competency-Based Training on  Client Rights and  Workers' Responsibility </vt:lpstr>
      <vt:lpstr>Introduction  Part 1</vt:lpstr>
      <vt:lpstr>Competency - a) Describe rights that protect all citizens under the U.S. Constitution and state law.</vt:lpstr>
      <vt:lpstr>Privacy </vt:lpstr>
      <vt:lpstr>The misconceptions about people with disabilities and their ability to feel pain or to learn has resulted in many cruel and unusual punishments being inflicted on them which would never be allowed for persons who do not have disabilities.   </vt:lpstr>
      <vt:lpstr>Freedom of Religious Expression </vt:lpstr>
      <vt:lpstr>Right to Own Property  </vt:lpstr>
      <vt:lpstr>Consumer Rights</vt:lpstr>
      <vt:lpstr> As a DCS (QP, AFL, Respite, or Day Activity Staff member you are responsible to ensure that your assigned consumer rights are upheld and protected.</vt:lpstr>
      <vt:lpstr>PROTECTION FROM HARM </vt:lpstr>
      <vt:lpstr>PROTECTION FROM HARM </vt:lpstr>
      <vt:lpstr>PROTECTION FROM HARM </vt:lpstr>
      <vt:lpstr>Handling Incidents</vt:lpstr>
      <vt:lpstr>Introduction to Handling Incidents and Crisis Situations</vt:lpstr>
      <vt:lpstr>How to handle a consumer's aggressive behavior and triggers?</vt:lpstr>
      <vt:lpstr>What is Corporal punishment and the Hands-on or Restraint Method</vt:lpstr>
      <vt:lpstr>REPORTING CLIENT INJURIES</vt:lpstr>
      <vt:lpstr>Part II</vt:lpstr>
      <vt:lpstr>ESTHETIC AND HUMANE ENVIRONMENT (AFL Providers) </vt:lpstr>
      <vt:lpstr>ALF Provider's  Responsibility   </vt:lpstr>
      <vt:lpstr>ALF Provider's Responsibility (continued)   </vt:lpstr>
      <vt:lpstr>Day Activity Workers Responsibility</vt:lpstr>
      <vt:lpstr>Thank you for taking the time to complete this training.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929</cp:revision>
  <dcterms:created xsi:type="dcterms:W3CDTF">2022-01-21T15:27:42Z</dcterms:created>
  <dcterms:modified xsi:type="dcterms:W3CDTF">2022-03-27T17:35:43Z</dcterms:modified>
</cp:coreProperties>
</file>